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 id="2147483708" r:id="rId8"/>
    <p:sldMasterId id="21474837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Lst>
  <p:sldSz cy="6858000" cx="9144000"/>
  <p:notesSz cx="6858000" cy="9144000"/>
  <p:embeddedFontLst>
    <p:embeddedFont>
      <p:font typeface="Merriweather Sans"/>
      <p:regular r:id="rId134"/>
      <p:bold r:id="rId135"/>
      <p:italic r:id="rId136"/>
      <p:boldItalic r:id="rId137"/>
    </p:embeddedFont>
    <p:embeddedFont>
      <p:font typeface="Book Antiqua"/>
      <p:regular r:id="rId138"/>
      <p:bold r:id="rId139"/>
      <p:italic r:id="rId140"/>
      <p:boldItalic r:id="rId141"/>
    </p:embeddedFont>
    <p:embeddedFont>
      <p:font typeface="Noto Sans Symbols"/>
      <p:regular r:id="rId142"/>
      <p:bold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432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952C81-90FC-4FA9-8628-D794881AE558}">
  <a:tblStyle styleId="{FB952C81-90FC-4FA9-8628-D794881AE55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33F38CF-D5FC-4BE6-AE9B-73515147694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638F11D-0788-405E-93BF-D6D151C28B77}" styleName="Table_2">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432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143" Type="http://schemas.openxmlformats.org/officeDocument/2006/relationships/font" Target="fonts/NotoSansSymbols-bold.fntdata"/><Relationship Id="rId142" Type="http://schemas.openxmlformats.org/officeDocument/2006/relationships/font" Target="fonts/NotoSansSymbols-regular.fntdata"/><Relationship Id="rId141" Type="http://schemas.openxmlformats.org/officeDocument/2006/relationships/font" Target="fonts/BookAntiqua-boldItalic.fntdata"/><Relationship Id="rId140" Type="http://schemas.openxmlformats.org/officeDocument/2006/relationships/font" Target="fonts/BookAntiqu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font" Target="fonts/BookAntiqua-bold.fntdata"/><Relationship Id="rId138" Type="http://schemas.openxmlformats.org/officeDocument/2006/relationships/font" Target="fonts/BookAntiqua-regular.fntdata"/><Relationship Id="rId137" Type="http://schemas.openxmlformats.org/officeDocument/2006/relationships/font" Target="fonts/MerriweatherSans-boldItalic.fntdata"/><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font" Target="fonts/MerriweatherSans-italic.fntdata"/><Relationship Id="rId135" Type="http://schemas.openxmlformats.org/officeDocument/2006/relationships/font" Target="fonts/MerriweatherSans-bold.fntdata"/><Relationship Id="rId134" Type="http://schemas.openxmlformats.org/officeDocument/2006/relationships/font" Target="fonts/MerriweatherSans-regular.fntdata"/><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6" name="Google Shape;58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2" name="Google Shape;2242;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1" name="Google Shape;2251;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52" name="Google Shape;2252;p10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3" name="Google Shape;226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4" name="Google Shape;2274;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0" name="Google Shape;228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9" name="Google Shape;2309;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p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0" name="Google Shape;232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4" name="Google Shape;2334;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5" name="Google Shape;234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4" name="Google Shape;2404;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9" name="Google Shape;59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4" name="Google Shape;2414;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4" name="Google Shape;2424;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3" name="Google Shape;243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p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4" name="Google Shape;253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1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543" name="Google Shape;254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4" name="Google Shape;2544;p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3" name="Google Shape;255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p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2" name="Google Shape;2562;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1" name="Google Shape;257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p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0" name="Google Shape;2580;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p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9" name="Google Shape;2589;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0" name="Google Shape;61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5" name="Google Shape;2595;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p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1" name="Google Shape;2621;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1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9" name="Google Shape;2629;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8" name="Google Shape;2648;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1" name="Google Shape;62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2" name="Google Shape;6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3" name="Google Shape;64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5" name="Google Shape;66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6" name="Google Shape;67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6" name="Google Shape;68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7" name="Google Shape;477;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8" name="Google Shape;69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10" name="Google Shape;710;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4" name="Google Shape;72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5" name="Google Shape;73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6" name="Google Shape;74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7" name="Google Shape;75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9" name="Google Shape;7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6" name="Google Shape;78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9" name="Google Shape;799;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00" name="Google Shape;800;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1" name="Google Shape;8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2" name="Google Shape;49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5" name="Google Shape;82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9" name="Google Shape;83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0" name="Google Shape;85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62" name="Google Shape;862;p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7" name="Google Shape;89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98" name="Google Shape;898;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1" name="Google Shape;931;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32" name="Google Shape;932;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1" name="Google Shape;96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7" name="Google Shape;987;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88" name="Google Shape;988;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5" name="Google Shape;101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16" name="Google Shape;1016;p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3" name="Google Shape;104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3" name="Google Shape;5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4" name="Google Shape;105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8" name="Google Shape;106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8" name="Google Shape;107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9" name="Google Shape;108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1" name="Google Shape;1101;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02" name="Google Shape;1102;p4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4" name="Google Shape;1114;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15" name="Google Shape;1115;p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7" name="Google Shape;112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1" name="Google Shape;115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0" name="Google Shape;119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9" name="Google Shape;123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5" name="Google Shape;5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8" name="Google Shape;12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9" name="Google Shape;136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1" name="Google Shape;144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5" name="Google Shape;1525;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6" name="Google Shape;1526;p5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5" name="Google Shape;153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7" name="Google Shape;154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1" name="Google Shape;1561;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62" name="Google Shape;1562;p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7" name="Google Shape;1577;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78" name="Google Shape;1578;p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2" name="Google Shape;1592;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93" name="Google Shape;1593;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7" name="Google Shape;160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2" name="Google Shape;53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9" name="Google Shape;1689;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90" name="Google Shape;1690;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9" name="Google Shape;1699;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700" name="Google Shape;1700;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6" name="Google Shape;171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1" name="Google Shape;173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3" name="Google Shape;1743;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744" name="Google Shape;1744;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7" name="Google Shape;175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0" name="Google Shape;177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1" name="Google Shape;178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7" name="Google Shape;178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5" name="Google Shape;179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6" name="Google Shape;5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6" name="Google Shape;184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7" name="Google Shape;185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8" name="Google Shape;186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9" name="Google Shape;187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0" name="Google Shape;189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4" name="Google Shape;190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3" name="Google Shape;191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4" name="Google Shape;192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5" name="Google Shape;193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4" name="Google Shape;197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1" name="Google Shape;201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8" name="Google Shape;201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9" name="Google Shape;2029;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0" name="Google Shape;2040;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7" name="Google Shape;204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0" name="Google Shape;206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9" name="Google Shape;2069;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3" name="Google Shape;209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2" name="Google Shape;210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1" name="Google Shape;211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3" name="Google Shape;57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0" name="Google Shape;212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9" name="Google Shape;212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8" name="Google Shape;213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7" name="Google Shape;214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6" name="Google Shape;215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2" name="Google Shape;2172;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8" name="Google Shape;218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8" name="Google Shape;220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0" name="Google Shape;222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0" name="Google Shape;2230;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3581400" y="685800"/>
            <a:ext cx="5561013" cy="33528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
          <p:cNvSpPr txBox="1"/>
          <p:nvPr>
            <p:ph idx="1" type="subTitle"/>
          </p:nvPr>
        </p:nvSpPr>
        <p:spPr>
          <a:xfrm>
            <a:off x="5181600" y="4038600"/>
            <a:ext cx="3960813" cy="1752600"/>
          </a:xfrm>
          <a:prstGeom prst="rect">
            <a:avLst/>
          </a:prstGeom>
          <a:noFill/>
          <a:ln>
            <a:noFill/>
          </a:ln>
        </p:spPr>
        <p:txBody>
          <a:bodyPr anchorCtr="0" anchor="ctr" bIns="46025" lIns="92075" spcFirstLastPara="1" rIns="92075" wrap="square" tIns="46025">
            <a:noAutofit/>
          </a:bodyPr>
          <a:lstStyle>
            <a:lvl1pPr lvl="0" algn="ctr">
              <a:spcBef>
                <a:spcPts val="640"/>
              </a:spcBef>
              <a:spcAft>
                <a:spcPts val="0"/>
              </a:spcAft>
              <a:buSzPts val="3200"/>
              <a:buFont typeface="Noto Sans Symbols"/>
              <a:buNone/>
              <a:defRPr/>
            </a:lvl1pPr>
            <a:lvl2pPr lvl="1" algn="l">
              <a:spcBef>
                <a:spcPts val="360"/>
              </a:spcBef>
              <a:spcAft>
                <a:spcPts val="0"/>
              </a:spcAft>
              <a:buClr>
                <a:schemeClr val="dk1"/>
              </a:buClr>
              <a:buSzPts val="171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19" name="Google Shape;19;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EAEAE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EAEAE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rgbClr val="EAEAEA"/>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1"/>
          <p:cNvSpPr txBox="1"/>
          <p:nvPr>
            <p:ph idx="1" type="body"/>
          </p:nvPr>
        </p:nvSpPr>
        <p:spPr>
          <a:xfrm rot="5400000">
            <a:off x="3124200" y="22860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1"/>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5257800" y="2362200"/>
            <a:ext cx="5562600" cy="1905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2"/>
          <p:cNvSpPr txBox="1"/>
          <p:nvPr>
            <p:ph idx="1" type="body"/>
          </p:nvPr>
        </p:nvSpPr>
        <p:spPr>
          <a:xfrm rot="5400000">
            <a:off x="1371600" y="533400"/>
            <a:ext cx="55626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5" name="Shape 85"/>
        <p:cNvGrpSpPr/>
        <p:nvPr/>
      </p:nvGrpSpPr>
      <p:grpSpPr>
        <a:xfrm>
          <a:off x="0" y="0"/>
          <a:ext cx="0" cy="0"/>
          <a:chOff x="0" y="0"/>
          <a:chExt cx="0" cy="0"/>
        </a:xfrm>
      </p:grpSpPr>
      <p:sp>
        <p:nvSpPr>
          <p:cNvPr id="86" name="Google Shape;86;p13"/>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3"/>
          <p:cNvSpPr txBox="1"/>
          <p:nvPr>
            <p:ph idx="1" type="body"/>
          </p:nvPr>
        </p:nvSpPr>
        <p:spPr>
          <a:xfrm>
            <a:off x="1371600" y="19812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2" type="body"/>
          </p:nvPr>
        </p:nvSpPr>
        <p:spPr>
          <a:xfrm>
            <a:off x="5257800" y="19812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92" name="Shape 92"/>
        <p:cNvGrpSpPr/>
        <p:nvPr/>
      </p:nvGrpSpPr>
      <p:grpSpPr>
        <a:xfrm>
          <a:off x="0" y="0"/>
          <a:ext cx="0" cy="0"/>
          <a:chOff x="0" y="0"/>
          <a:chExt cx="0" cy="0"/>
        </a:xfrm>
      </p:grpSpPr>
      <p:sp>
        <p:nvSpPr>
          <p:cNvPr id="93" name="Google Shape;93;p14"/>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 name="Google Shape;94;p14"/>
          <p:cNvSpPr/>
          <p:nvPr>
            <p:ph idx="2" type="clipArt"/>
          </p:nvPr>
        </p:nvSpPr>
        <p:spPr>
          <a:xfrm>
            <a:off x="1371600" y="1981200"/>
            <a:ext cx="3733800" cy="4114800"/>
          </a:xfrm>
          <a:prstGeom prst="rect">
            <a:avLst/>
          </a:prstGeom>
          <a:noFill/>
          <a:ln>
            <a:noFill/>
          </a:ln>
        </p:spPr>
      </p:sp>
      <p:sp>
        <p:nvSpPr>
          <p:cNvPr id="95" name="Google Shape;95;p14"/>
          <p:cNvSpPr txBox="1"/>
          <p:nvPr>
            <p:ph idx="1" type="body"/>
          </p:nvPr>
        </p:nvSpPr>
        <p:spPr>
          <a:xfrm>
            <a:off x="5257800" y="19812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4"/>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17"/>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 name="Google Shape;113;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4" name="Google Shape;11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sp>
        <p:nvSpPr>
          <p:cNvPr id="118" name="Google Shape;11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9" name="Google Shape;119;p18"/>
          <p:cNvSpPr txBox="1"/>
          <p:nvPr>
            <p:ph idx="1" type="body"/>
          </p:nvPr>
        </p:nvSpPr>
        <p:spPr>
          <a:xfrm>
            <a:off x="722313" y="2906715"/>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20" name="Google Shape;12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3" name="Shape 123"/>
        <p:cNvGrpSpPr/>
        <p:nvPr/>
      </p:nvGrpSpPr>
      <p:grpSpPr>
        <a:xfrm>
          <a:off x="0" y="0"/>
          <a:ext cx="0" cy="0"/>
          <a:chOff x="0" y="0"/>
          <a:chExt cx="0" cy="0"/>
        </a:xfrm>
      </p:grpSpPr>
      <p:sp>
        <p:nvSpPr>
          <p:cNvPr id="124" name="Google Shape;12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19"/>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6" name="Google Shape;126;p19"/>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7" name="Google Shape;12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2" name="Google Shape;132;p20"/>
          <p:cNvSpPr txBox="1"/>
          <p:nvPr>
            <p:ph idx="1" type="body"/>
          </p:nvPr>
        </p:nvSpPr>
        <p:spPr>
          <a:xfrm>
            <a:off x="457202"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3" name="Google Shape;133;p20"/>
          <p:cNvSpPr txBox="1"/>
          <p:nvPr>
            <p:ph idx="2" type="body"/>
          </p:nvPr>
        </p:nvSpPr>
        <p:spPr>
          <a:xfrm>
            <a:off x="457202"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4" name="Google Shape;134;p20"/>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5" name="Google Shape;135;p20"/>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6" name="Google Shape;13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1" name="Google Shape;14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3"/>
          <p:cNvSpPr txBox="1"/>
          <p:nvPr>
            <p:ph idx="1" type="body"/>
          </p:nvPr>
        </p:nvSpPr>
        <p:spPr>
          <a:xfrm>
            <a:off x="1371600" y="19812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37185" lvl="1" marL="914400" algn="l">
              <a:spcBef>
                <a:spcPts val="360"/>
              </a:spcBef>
              <a:spcAft>
                <a:spcPts val="0"/>
              </a:spcAft>
              <a:buClr>
                <a:schemeClr val="dk1"/>
              </a:buClr>
              <a:buSzPts val="171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3"/>
          <p:cNvSpPr txBox="1"/>
          <p:nvPr>
            <p:ph idx="1" type="body"/>
          </p:nvPr>
        </p:nvSpPr>
        <p:spPr>
          <a:xfrm>
            <a:off x="3575051" y="273052"/>
            <a:ext cx="5111751"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1" name="Google Shape;151;p23"/>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2" name="Google Shape;15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24"/>
          <p:cNvSpPr txBox="1"/>
          <p:nvPr>
            <p:ph type="title"/>
          </p:nvPr>
        </p:nvSpPr>
        <p:spPr>
          <a:xfrm>
            <a:off x="1792288" y="4800601"/>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7" name="Google Shape;157;p24"/>
          <p:cNvSpPr/>
          <p:nvPr>
            <p:ph idx="2" type="pic"/>
          </p:nvPr>
        </p:nvSpPr>
        <p:spPr>
          <a:xfrm>
            <a:off x="1792288" y="612775"/>
            <a:ext cx="5486400" cy="4114800"/>
          </a:xfrm>
          <a:prstGeom prst="rect">
            <a:avLst/>
          </a:prstGeom>
          <a:noFill/>
          <a:ln>
            <a:noFill/>
          </a:ln>
        </p:spPr>
      </p:sp>
      <p:sp>
        <p:nvSpPr>
          <p:cNvPr id="158" name="Google Shape;158;p24"/>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9" name="Google Shape;15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2" name="Shape 162"/>
        <p:cNvGrpSpPr/>
        <p:nvPr/>
      </p:nvGrpSpPr>
      <p:grpSpPr>
        <a:xfrm>
          <a:off x="0" y="0"/>
          <a:ext cx="0" cy="0"/>
          <a:chOff x="0" y="0"/>
          <a:chExt cx="0" cy="0"/>
        </a:xfrm>
      </p:grpSpPr>
      <p:sp>
        <p:nvSpPr>
          <p:cNvPr id="163" name="Google Shape;16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 name="Google Shape;164;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 name="Shape 168"/>
        <p:cNvGrpSpPr/>
        <p:nvPr/>
      </p:nvGrpSpPr>
      <p:grpSpPr>
        <a:xfrm>
          <a:off x="0" y="0"/>
          <a:ext cx="0" cy="0"/>
          <a:chOff x="0" y="0"/>
          <a:chExt cx="0" cy="0"/>
        </a:xfrm>
      </p:grpSpPr>
      <p:sp>
        <p:nvSpPr>
          <p:cNvPr id="169" name="Google Shape;169;p26"/>
          <p:cNvSpPr txBox="1"/>
          <p:nvPr>
            <p:ph type="title"/>
          </p:nvPr>
        </p:nvSpPr>
        <p:spPr>
          <a:xfrm rot="5400000">
            <a:off x="4732338" y="2171703"/>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 name="Google Shape;170;p26"/>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 name="Google Shape;1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0" name="Shape 180"/>
        <p:cNvGrpSpPr/>
        <p:nvPr/>
      </p:nvGrpSpPr>
      <p:grpSpPr>
        <a:xfrm>
          <a:off x="0" y="0"/>
          <a:ext cx="0" cy="0"/>
          <a:chOff x="0" y="0"/>
          <a:chExt cx="0" cy="0"/>
        </a:xfrm>
      </p:grpSpPr>
      <p:sp>
        <p:nvSpPr>
          <p:cNvPr id="181" name="Google Shape;18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 name="Google Shape;18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3" name="Google Shape;183;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
        <p:nvSpPr>
          <p:cNvPr id="187" name="Google Shape;18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 name="Google Shape;19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5" name="Shape 195"/>
        <p:cNvGrpSpPr/>
        <p:nvPr/>
      </p:nvGrpSpPr>
      <p:grpSpPr>
        <a:xfrm>
          <a:off x="0" y="0"/>
          <a:ext cx="0" cy="0"/>
          <a:chOff x="0" y="0"/>
          <a:chExt cx="0" cy="0"/>
        </a:xfrm>
      </p:grpSpPr>
      <p:sp>
        <p:nvSpPr>
          <p:cNvPr id="196" name="Google Shape;196;p31"/>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 name="Google Shape;197;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8" name="Google Shape;19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 name="Shape 201"/>
        <p:cNvGrpSpPr/>
        <p:nvPr/>
      </p:nvGrpSpPr>
      <p:grpSpPr>
        <a:xfrm>
          <a:off x="0" y="0"/>
          <a:ext cx="0" cy="0"/>
          <a:chOff x="0" y="0"/>
          <a:chExt cx="0" cy="0"/>
        </a:xfrm>
      </p:grpSpPr>
      <p:sp>
        <p:nvSpPr>
          <p:cNvPr id="202" name="Google Shape;202;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3" name="Google Shape;203;p32"/>
          <p:cNvSpPr txBox="1"/>
          <p:nvPr>
            <p:ph idx="1" type="body"/>
          </p:nvPr>
        </p:nvSpPr>
        <p:spPr>
          <a:xfrm>
            <a:off x="722313" y="2906715"/>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04" name="Google Shape;204;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7" name="Shape 207"/>
        <p:cNvGrpSpPr/>
        <p:nvPr/>
      </p:nvGrpSpPr>
      <p:grpSpPr>
        <a:xfrm>
          <a:off x="0" y="0"/>
          <a:ext cx="0" cy="0"/>
          <a:chOff x="0" y="0"/>
          <a:chExt cx="0" cy="0"/>
        </a:xfrm>
      </p:grpSpPr>
      <p:sp>
        <p:nvSpPr>
          <p:cNvPr id="208" name="Google Shape;20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 name="Google Shape;209;p33"/>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0" name="Google Shape;210;p33"/>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1" name="Google Shape;21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4" name="Shape 214"/>
        <p:cNvGrpSpPr/>
        <p:nvPr/>
      </p:nvGrpSpPr>
      <p:grpSpPr>
        <a:xfrm>
          <a:off x="0" y="0"/>
          <a:ext cx="0" cy="0"/>
          <a:chOff x="0" y="0"/>
          <a:chExt cx="0" cy="0"/>
        </a:xfrm>
      </p:grpSpPr>
      <p:sp>
        <p:nvSpPr>
          <p:cNvPr id="215" name="Google Shape;215;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6" name="Google Shape;216;p34"/>
          <p:cNvSpPr txBox="1"/>
          <p:nvPr>
            <p:ph idx="1" type="body"/>
          </p:nvPr>
        </p:nvSpPr>
        <p:spPr>
          <a:xfrm>
            <a:off x="457202"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7" name="Google Shape;217;p34"/>
          <p:cNvSpPr txBox="1"/>
          <p:nvPr>
            <p:ph idx="2" type="body"/>
          </p:nvPr>
        </p:nvSpPr>
        <p:spPr>
          <a:xfrm>
            <a:off x="457202"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8" name="Google Shape;218;p34"/>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9" name="Google Shape;219;p34"/>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20" name="Google Shape;220;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3" name="Shape 223"/>
        <p:cNvGrpSpPr/>
        <p:nvPr/>
      </p:nvGrpSpPr>
      <p:grpSpPr>
        <a:xfrm>
          <a:off x="0" y="0"/>
          <a:ext cx="0" cy="0"/>
          <a:chOff x="0" y="0"/>
          <a:chExt cx="0" cy="0"/>
        </a:xfrm>
      </p:grpSpPr>
      <p:sp>
        <p:nvSpPr>
          <p:cNvPr id="224" name="Google Shape;224;p35"/>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 name="Google Shape;225;p35"/>
          <p:cNvSpPr txBox="1"/>
          <p:nvPr>
            <p:ph idx="1" type="body"/>
          </p:nvPr>
        </p:nvSpPr>
        <p:spPr>
          <a:xfrm>
            <a:off x="3575051" y="273052"/>
            <a:ext cx="5111751"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26" name="Google Shape;226;p35"/>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27" name="Google Shape;22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0" name="Shape 230"/>
        <p:cNvGrpSpPr/>
        <p:nvPr/>
      </p:nvGrpSpPr>
      <p:grpSpPr>
        <a:xfrm>
          <a:off x="0" y="0"/>
          <a:ext cx="0" cy="0"/>
          <a:chOff x="0" y="0"/>
          <a:chExt cx="0" cy="0"/>
        </a:xfrm>
      </p:grpSpPr>
      <p:sp>
        <p:nvSpPr>
          <p:cNvPr id="231" name="Google Shape;231;p36"/>
          <p:cNvSpPr txBox="1"/>
          <p:nvPr>
            <p:ph type="title"/>
          </p:nvPr>
        </p:nvSpPr>
        <p:spPr>
          <a:xfrm>
            <a:off x="1792288" y="4800601"/>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 name="Google Shape;232;p36"/>
          <p:cNvSpPr/>
          <p:nvPr>
            <p:ph idx="2" type="pic"/>
          </p:nvPr>
        </p:nvSpPr>
        <p:spPr>
          <a:xfrm>
            <a:off x="1792288" y="612775"/>
            <a:ext cx="5486400" cy="4114800"/>
          </a:xfrm>
          <a:prstGeom prst="rect">
            <a:avLst/>
          </a:prstGeom>
          <a:noFill/>
          <a:ln>
            <a:noFill/>
          </a:ln>
        </p:spPr>
      </p:sp>
      <p:sp>
        <p:nvSpPr>
          <p:cNvPr id="233" name="Google Shape;233;p36"/>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34" name="Google Shape;234;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7" name="Shape 237"/>
        <p:cNvGrpSpPr/>
        <p:nvPr/>
      </p:nvGrpSpPr>
      <p:grpSpPr>
        <a:xfrm>
          <a:off x="0" y="0"/>
          <a:ext cx="0" cy="0"/>
          <a:chOff x="0" y="0"/>
          <a:chExt cx="0" cy="0"/>
        </a:xfrm>
      </p:grpSpPr>
      <p:sp>
        <p:nvSpPr>
          <p:cNvPr id="238" name="Google Shape;238;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 name="Google Shape;239;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0" name="Google Shape;24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3" name="Shape 243"/>
        <p:cNvGrpSpPr/>
        <p:nvPr/>
      </p:nvGrpSpPr>
      <p:grpSpPr>
        <a:xfrm>
          <a:off x="0" y="0"/>
          <a:ext cx="0" cy="0"/>
          <a:chOff x="0" y="0"/>
          <a:chExt cx="0" cy="0"/>
        </a:xfrm>
      </p:grpSpPr>
      <p:sp>
        <p:nvSpPr>
          <p:cNvPr id="244" name="Google Shape;244;p38"/>
          <p:cNvSpPr txBox="1"/>
          <p:nvPr>
            <p:ph type="title"/>
          </p:nvPr>
        </p:nvSpPr>
        <p:spPr>
          <a:xfrm rot="5400000">
            <a:off x="4732338" y="2171703"/>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5" name="Google Shape;245;p38"/>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6" name="Google Shape;246;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 name="Shape 301"/>
        <p:cNvGrpSpPr/>
        <p:nvPr/>
      </p:nvGrpSpPr>
      <p:grpSpPr>
        <a:xfrm>
          <a:off x="0" y="0"/>
          <a:ext cx="0" cy="0"/>
          <a:chOff x="0" y="0"/>
          <a:chExt cx="0" cy="0"/>
        </a:xfrm>
      </p:grpSpPr>
      <p:sp>
        <p:nvSpPr>
          <p:cNvPr id="302" name="Google Shape;302;p40"/>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3" name="Google Shape;303;p40"/>
          <p:cNvGrpSpPr/>
          <p:nvPr/>
        </p:nvGrpSpPr>
        <p:grpSpPr>
          <a:xfrm>
            <a:off x="195263" y="234950"/>
            <a:ext cx="3787775" cy="1778000"/>
            <a:chOff x="123" y="148"/>
            <a:chExt cx="2386" cy="1120"/>
          </a:xfrm>
        </p:grpSpPr>
        <p:sp>
          <p:nvSpPr>
            <p:cNvPr id="304" name="Google Shape;304;p40"/>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40"/>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40"/>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7" name="Google Shape;307;p40"/>
            <p:cNvGrpSpPr/>
            <p:nvPr/>
          </p:nvGrpSpPr>
          <p:grpSpPr>
            <a:xfrm>
              <a:off x="123" y="148"/>
              <a:ext cx="2386" cy="1081"/>
              <a:chOff x="123" y="148"/>
              <a:chExt cx="2386" cy="1081"/>
            </a:xfrm>
          </p:grpSpPr>
          <p:sp>
            <p:nvSpPr>
              <p:cNvPr id="308" name="Google Shape;308;p40"/>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40"/>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40"/>
              <p:cNvSpPr/>
              <p:nvPr/>
            </p:nvSpPr>
            <p:spPr>
              <a:xfrm>
                <a:off x="324" y="158"/>
                <a:ext cx="1686" cy="614"/>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40"/>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40"/>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13" name="Google Shape;313;p40"/>
          <p:cNvGrpSpPr/>
          <p:nvPr/>
        </p:nvGrpSpPr>
        <p:grpSpPr>
          <a:xfrm>
            <a:off x="7797605" y="4318443"/>
            <a:ext cx="979878" cy="1159578"/>
            <a:chOff x="4912" y="2720"/>
            <a:chExt cx="617" cy="730"/>
          </a:xfrm>
        </p:grpSpPr>
        <p:sp>
          <p:nvSpPr>
            <p:cNvPr id="314" name="Google Shape;314;p40"/>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40"/>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40"/>
            <p:cNvSpPr/>
            <p:nvPr/>
          </p:nvSpPr>
          <p:spPr>
            <a:xfrm rot="7320404">
              <a:off x="5000" y="2913"/>
              <a:ext cx="416" cy="26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17" name="Google Shape;317;p40"/>
            <p:cNvGrpSpPr/>
            <p:nvPr/>
          </p:nvGrpSpPr>
          <p:grpSpPr>
            <a:xfrm>
              <a:off x="4912" y="2720"/>
              <a:ext cx="617" cy="730"/>
              <a:chOff x="4912" y="2720"/>
              <a:chExt cx="617" cy="730"/>
            </a:xfrm>
          </p:grpSpPr>
          <p:sp>
            <p:nvSpPr>
              <p:cNvPr id="318" name="Google Shape;318;p40"/>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40"/>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40"/>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40"/>
              <p:cNvSpPr/>
              <p:nvPr/>
            </p:nvSpPr>
            <p:spPr>
              <a:xfrm rot="7320404">
                <a:off x="5364" y="2873"/>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40"/>
              <p:cNvSpPr/>
              <p:nvPr/>
            </p:nvSpPr>
            <p:spPr>
              <a:xfrm rot="7320404">
                <a:off x="5137"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23" name="Google Shape;323;p40"/>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40"/>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40"/>
          <p:cNvSpPr txBox="1"/>
          <p:nvPr>
            <p:ph type="ctrTitle"/>
          </p:nvPr>
        </p:nvSpPr>
        <p:spPr>
          <a:xfrm>
            <a:off x="1371600" y="1511302"/>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 name="Google Shape;326;p40"/>
          <p:cNvSpPr txBox="1"/>
          <p:nvPr>
            <p:ph idx="1" type="subTitle"/>
          </p:nvPr>
        </p:nvSpPr>
        <p:spPr>
          <a:xfrm>
            <a:off x="1549402" y="4051302"/>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327" name="Google Shape;327;p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 name="Shape 330"/>
        <p:cNvGrpSpPr/>
        <p:nvPr/>
      </p:nvGrpSpPr>
      <p:grpSpPr>
        <a:xfrm>
          <a:off x="0" y="0"/>
          <a:ext cx="0" cy="0"/>
          <a:chOff x="0" y="0"/>
          <a:chExt cx="0" cy="0"/>
        </a:xfrm>
      </p:grpSpPr>
      <p:sp>
        <p:nvSpPr>
          <p:cNvPr id="331" name="Google Shape;331;p41"/>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 name="Google Shape;332;p41"/>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3" name="Google Shape;333;p41"/>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41"/>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41"/>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6" name="Shape 336"/>
        <p:cNvGrpSpPr/>
        <p:nvPr/>
      </p:nvGrpSpPr>
      <p:grpSpPr>
        <a:xfrm>
          <a:off x="0" y="0"/>
          <a:ext cx="0" cy="0"/>
          <a:chOff x="0" y="0"/>
          <a:chExt cx="0" cy="0"/>
        </a:xfrm>
      </p:grpSpPr>
      <p:sp>
        <p:nvSpPr>
          <p:cNvPr id="337" name="Google Shape;337;p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8" name="Google Shape;338;p42"/>
          <p:cNvSpPr txBox="1"/>
          <p:nvPr>
            <p:ph idx="1" type="body"/>
          </p:nvPr>
        </p:nvSpPr>
        <p:spPr>
          <a:xfrm>
            <a:off x="722313" y="2906715"/>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Comic Sans MS"/>
              <a:buNone/>
              <a:defRPr sz="2000"/>
            </a:lvl1pPr>
            <a:lvl2pPr indent="-228600" lvl="1" marL="914400" algn="l">
              <a:spcBef>
                <a:spcPts val="360"/>
              </a:spcBef>
              <a:spcAft>
                <a:spcPts val="0"/>
              </a:spcAft>
              <a:buClr>
                <a:schemeClr val="dk1"/>
              </a:buClr>
              <a:buSzPts val="1800"/>
              <a:buFont typeface="Comic Sans MS"/>
              <a:buNone/>
              <a:defRPr sz="1800"/>
            </a:lvl2pPr>
            <a:lvl3pPr indent="-228600" lvl="2" marL="1371600" algn="l">
              <a:spcBef>
                <a:spcPts val="320"/>
              </a:spcBef>
              <a:spcAft>
                <a:spcPts val="0"/>
              </a:spcAft>
              <a:buClr>
                <a:schemeClr val="dk1"/>
              </a:buClr>
              <a:buSzPts val="1600"/>
              <a:buFont typeface="Comic Sans MS"/>
              <a:buNone/>
              <a:defRPr sz="1600"/>
            </a:lvl3pPr>
            <a:lvl4pPr indent="-228600" lvl="3" marL="1828800" algn="l">
              <a:spcBef>
                <a:spcPts val="280"/>
              </a:spcBef>
              <a:spcAft>
                <a:spcPts val="0"/>
              </a:spcAft>
              <a:buClr>
                <a:schemeClr val="dk1"/>
              </a:buClr>
              <a:buSzPts val="1400"/>
              <a:buFont typeface="Comic Sans MS"/>
              <a:buNone/>
              <a:defRPr sz="1400"/>
            </a:lvl4pPr>
            <a:lvl5pPr indent="-228600" lvl="4" marL="2286000" algn="l">
              <a:spcBef>
                <a:spcPts val="280"/>
              </a:spcBef>
              <a:spcAft>
                <a:spcPts val="0"/>
              </a:spcAft>
              <a:buClr>
                <a:schemeClr val="dk1"/>
              </a:buClr>
              <a:buSzPts val="1400"/>
              <a:buFont typeface="Comic Sans MS"/>
              <a:buNone/>
              <a:defRPr sz="1400"/>
            </a:lvl5pPr>
            <a:lvl6pPr indent="-228600" lvl="5" marL="2743200" algn="l">
              <a:spcBef>
                <a:spcPts val="280"/>
              </a:spcBef>
              <a:spcAft>
                <a:spcPts val="0"/>
              </a:spcAft>
              <a:buClr>
                <a:schemeClr val="dk1"/>
              </a:buClr>
              <a:buSzPts val="1400"/>
              <a:buFont typeface="Comic Sans MS"/>
              <a:buNone/>
              <a:defRPr sz="1400"/>
            </a:lvl6pPr>
            <a:lvl7pPr indent="-228600" lvl="6" marL="3200400" algn="l">
              <a:spcBef>
                <a:spcPts val="280"/>
              </a:spcBef>
              <a:spcAft>
                <a:spcPts val="0"/>
              </a:spcAft>
              <a:buClr>
                <a:schemeClr val="dk1"/>
              </a:buClr>
              <a:buSzPts val="1400"/>
              <a:buFont typeface="Comic Sans MS"/>
              <a:buNone/>
              <a:defRPr sz="1400"/>
            </a:lvl7pPr>
            <a:lvl8pPr indent="-228600" lvl="7" marL="3657600" algn="l">
              <a:spcBef>
                <a:spcPts val="280"/>
              </a:spcBef>
              <a:spcAft>
                <a:spcPts val="0"/>
              </a:spcAft>
              <a:buClr>
                <a:schemeClr val="dk1"/>
              </a:buClr>
              <a:buSzPts val="1400"/>
              <a:buFont typeface="Comic Sans MS"/>
              <a:buNone/>
              <a:defRPr sz="1400"/>
            </a:lvl8pPr>
            <a:lvl9pPr indent="-228600" lvl="8" marL="4114800" algn="l">
              <a:spcBef>
                <a:spcPts val="280"/>
              </a:spcBef>
              <a:spcAft>
                <a:spcPts val="0"/>
              </a:spcAft>
              <a:buClr>
                <a:schemeClr val="dk1"/>
              </a:buClr>
              <a:buSzPts val="1400"/>
              <a:buFont typeface="Comic Sans MS"/>
              <a:buNone/>
              <a:defRPr sz="1400"/>
            </a:lvl9pPr>
          </a:lstStyle>
          <a:p/>
        </p:txBody>
      </p:sp>
      <p:sp>
        <p:nvSpPr>
          <p:cNvPr id="339" name="Google Shape;339;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2" name="Shape 342"/>
        <p:cNvGrpSpPr/>
        <p:nvPr/>
      </p:nvGrpSpPr>
      <p:grpSpPr>
        <a:xfrm>
          <a:off x="0" y="0"/>
          <a:ext cx="0" cy="0"/>
          <a:chOff x="0" y="0"/>
          <a:chExt cx="0" cy="0"/>
        </a:xfrm>
      </p:grpSpPr>
      <p:sp>
        <p:nvSpPr>
          <p:cNvPr id="343" name="Google Shape;343;p43"/>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 name="Google Shape;344;p43"/>
          <p:cNvSpPr txBox="1"/>
          <p:nvPr>
            <p:ph idx="1" type="body"/>
          </p:nvPr>
        </p:nvSpPr>
        <p:spPr>
          <a:xfrm>
            <a:off x="685802" y="1828800"/>
            <a:ext cx="3771900" cy="3657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Comic Sans MS"/>
              <a:buChar char="•"/>
              <a:defRPr sz="2800"/>
            </a:lvl1pPr>
            <a:lvl2pPr indent="-381000" lvl="1" marL="914400" algn="l">
              <a:spcBef>
                <a:spcPts val="480"/>
              </a:spcBef>
              <a:spcAft>
                <a:spcPts val="0"/>
              </a:spcAft>
              <a:buClr>
                <a:schemeClr val="dk1"/>
              </a:buClr>
              <a:buSzPts val="2400"/>
              <a:buFont typeface="Comic Sans MS"/>
              <a:buChar char="–"/>
              <a:defRPr sz="2400"/>
            </a:lvl2pPr>
            <a:lvl3pPr indent="-355600" lvl="2" marL="1371600" algn="l">
              <a:spcBef>
                <a:spcPts val="400"/>
              </a:spcBef>
              <a:spcAft>
                <a:spcPts val="0"/>
              </a:spcAft>
              <a:buClr>
                <a:schemeClr val="dk1"/>
              </a:buClr>
              <a:buSzPts val="2000"/>
              <a:buFont typeface="Comic Sans MS"/>
              <a:buChar char="•"/>
              <a:defRPr sz="2000"/>
            </a:lvl3pPr>
            <a:lvl4pPr indent="-342900" lvl="3" marL="1828800" algn="l">
              <a:spcBef>
                <a:spcPts val="360"/>
              </a:spcBef>
              <a:spcAft>
                <a:spcPts val="0"/>
              </a:spcAft>
              <a:buClr>
                <a:schemeClr val="dk1"/>
              </a:buClr>
              <a:buSzPts val="1800"/>
              <a:buFont typeface="Comic Sans MS"/>
              <a:buChar char="–"/>
              <a:defRPr sz="1800"/>
            </a:lvl4pPr>
            <a:lvl5pPr indent="-342900" lvl="4" marL="2286000" algn="l">
              <a:spcBef>
                <a:spcPts val="360"/>
              </a:spcBef>
              <a:spcAft>
                <a:spcPts val="0"/>
              </a:spcAft>
              <a:buClr>
                <a:schemeClr val="dk1"/>
              </a:buClr>
              <a:buSzPts val="1800"/>
              <a:buFont typeface="Comic Sans MS"/>
              <a:buChar char="»"/>
              <a:defRPr sz="1800"/>
            </a:lvl5pPr>
            <a:lvl6pPr indent="-342900" lvl="5" marL="2743200" algn="l">
              <a:spcBef>
                <a:spcPts val="360"/>
              </a:spcBef>
              <a:spcAft>
                <a:spcPts val="0"/>
              </a:spcAft>
              <a:buClr>
                <a:schemeClr val="dk1"/>
              </a:buClr>
              <a:buSzPts val="1800"/>
              <a:buFont typeface="Comic Sans MS"/>
              <a:buChar char="»"/>
              <a:defRPr sz="1800"/>
            </a:lvl6pPr>
            <a:lvl7pPr indent="-342900" lvl="6" marL="3200400" algn="l">
              <a:spcBef>
                <a:spcPts val="360"/>
              </a:spcBef>
              <a:spcAft>
                <a:spcPts val="0"/>
              </a:spcAft>
              <a:buClr>
                <a:schemeClr val="dk1"/>
              </a:buClr>
              <a:buSzPts val="1800"/>
              <a:buFont typeface="Comic Sans MS"/>
              <a:buChar char="»"/>
              <a:defRPr sz="1800"/>
            </a:lvl7pPr>
            <a:lvl8pPr indent="-342900" lvl="7" marL="3657600" algn="l">
              <a:spcBef>
                <a:spcPts val="360"/>
              </a:spcBef>
              <a:spcAft>
                <a:spcPts val="0"/>
              </a:spcAft>
              <a:buClr>
                <a:schemeClr val="dk1"/>
              </a:buClr>
              <a:buSzPts val="1800"/>
              <a:buFont typeface="Comic Sans MS"/>
              <a:buChar char="»"/>
              <a:defRPr sz="1800"/>
            </a:lvl8pPr>
            <a:lvl9pPr indent="-342900" lvl="8" marL="4114800" algn="l">
              <a:spcBef>
                <a:spcPts val="360"/>
              </a:spcBef>
              <a:spcAft>
                <a:spcPts val="0"/>
              </a:spcAft>
              <a:buClr>
                <a:schemeClr val="dk1"/>
              </a:buClr>
              <a:buSzPts val="1800"/>
              <a:buFont typeface="Comic Sans MS"/>
              <a:buChar char="»"/>
              <a:defRPr sz="1800"/>
            </a:lvl9pPr>
          </a:lstStyle>
          <a:p/>
        </p:txBody>
      </p:sp>
      <p:sp>
        <p:nvSpPr>
          <p:cNvPr id="345" name="Google Shape;345;p43"/>
          <p:cNvSpPr txBox="1"/>
          <p:nvPr>
            <p:ph idx="2" type="body"/>
          </p:nvPr>
        </p:nvSpPr>
        <p:spPr>
          <a:xfrm>
            <a:off x="4610102" y="1828800"/>
            <a:ext cx="3771900" cy="3657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Comic Sans MS"/>
              <a:buChar char="•"/>
              <a:defRPr sz="2800"/>
            </a:lvl1pPr>
            <a:lvl2pPr indent="-381000" lvl="1" marL="914400" algn="l">
              <a:spcBef>
                <a:spcPts val="480"/>
              </a:spcBef>
              <a:spcAft>
                <a:spcPts val="0"/>
              </a:spcAft>
              <a:buClr>
                <a:schemeClr val="dk1"/>
              </a:buClr>
              <a:buSzPts val="2400"/>
              <a:buFont typeface="Comic Sans MS"/>
              <a:buChar char="–"/>
              <a:defRPr sz="2400"/>
            </a:lvl2pPr>
            <a:lvl3pPr indent="-355600" lvl="2" marL="1371600" algn="l">
              <a:spcBef>
                <a:spcPts val="400"/>
              </a:spcBef>
              <a:spcAft>
                <a:spcPts val="0"/>
              </a:spcAft>
              <a:buClr>
                <a:schemeClr val="dk1"/>
              </a:buClr>
              <a:buSzPts val="2000"/>
              <a:buFont typeface="Comic Sans MS"/>
              <a:buChar char="•"/>
              <a:defRPr sz="2000"/>
            </a:lvl3pPr>
            <a:lvl4pPr indent="-342900" lvl="3" marL="1828800" algn="l">
              <a:spcBef>
                <a:spcPts val="360"/>
              </a:spcBef>
              <a:spcAft>
                <a:spcPts val="0"/>
              </a:spcAft>
              <a:buClr>
                <a:schemeClr val="dk1"/>
              </a:buClr>
              <a:buSzPts val="1800"/>
              <a:buFont typeface="Comic Sans MS"/>
              <a:buChar char="–"/>
              <a:defRPr sz="1800"/>
            </a:lvl4pPr>
            <a:lvl5pPr indent="-342900" lvl="4" marL="2286000" algn="l">
              <a:spcBef>
                <a:spcPts val="360"/>
              </a:spcBef>
              <a:spcAft>
                <a:spcPts val="0"/>
              </a:spcAft>
              <a:buClr>
                <a:schemeClr val="dk1"/>
              </a:buClr>
              <a:buSzPts val="1800"/>
              <a:buFont typeface="Comic Sans MS"/>
              <a:buChar char="»"/>
              <a:defRPr sz="1800"/>
            </a:lvl5pPr>
            <a:lvl6pPr indent="-342900" lvl="5" marL="2743200" algn="l">
              <a:spcBef>
                <a:spcPts val="360"/>
              </a:spcBef>
              <a:spcAft>
                <a:spcPts val="0"/>
              </a:spcAft>
              <a:buClr>
                <a:schemeClr val="dk1"/>
              </a:buClr>
              <a:buSzPts val="1800"/>
              <a:buFont typeface="Comic Sans MS"/>
              <a:buChar char="»"/>
              <a:defRPr sz="1800"/>
            </a:lvl6pPr>
            <a:lvl7pPr indent="-342900" lvl="6" marL="3200400" algn="l">
              <a:spcBef>
                <a:spcPts val="360"/>
              </a:spcBef>
              <a:spcAft>
                <a:spcPts val="0"/>
              </a:spcAft>
              <a:buClr>
                <a:schemeClr val="dk1"/>
              </a:buClr>
              <a:buSzPts val="1800"/>
              <a:buFont typeface="Comic Sans MS"/>
              <a:buChar char="»"/>
              <a:defRPr sz="1800"/>
            </a:lvl7pPr>
            <a:lvl8pPr indent="-342900" lvl="7" marL="3657600" algn="l">
              <a:spcBef>
                <a:spcPts val="360"/>
              </a:spcBef>
              <a:spcAft>
                <a:spcPts val="0"/>
              </a:spcAft>
              <a:buClr>
                <a:schemeClr val="dk1"/>
              </a:buClr>
              <a:buSzPts val="1800"/>
              <a:buFont typeface="Comic Sans MS"/>
              <a:buChar char="»"/>
              <a:defRPr sz="1800"/>
            </a:lvl8pPr>
            <a:lvl9pPr indent="-342900" lvl="8" marL="4114800" algn="l">
              <a:spcBef>
                <a:spcPts val="360"/>
              </a:spcBef>
              <a:spcAft>
                <a:spcPts val="0"/>
              </a:spcAft>
              <a:buClr>
                <a:schemeClr val="dk1"/>
              </a:buClr>
              <a:buSzPts val="1800"/>
              <a:buFont typeface="Comic Sans MS"/>
              <a:buChar char="»"/>
              <a:defRPr sz="1800"/>
            </a:lvl9pPr>
          </a:lstStyle>
          <a:p/>
        </p:txBody>
      </p:sp>
      <p:sp>
        <p:nvSpPr>
          <p:cNvPr id="346" name="Google Shape;346;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5"/>
          <p:cNvSpPr txBox="1"/>
          <p:nvPr>
            <p:ph idx="1" type="body"/>
          </p:nvPr>
        </p:nvSpPr>
        <p:spPr>
          <a:xfrm>
            <a:off x="722313" y="2906715"/>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Clr>
                <a:schemeClr val="dk1"/>
              </a:buClr>
              <a:buSzPts val="171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5" name="Google Shape;35;p5"/>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9" name="Shape 349"/>
        <p:cNvGrpSpPr/>
        <p:nvPr/>
      </p:nvGrpSpPr>
      <p:grpSpPr>
        <a:xfrm>
          <a:off x="0" y="0"/>
          <a:ext cx="0" cy="0"/>
          <a:chOff x="0" y="0"/>
          <a:chExt cx="0" cy="0"/>
        </a:xfrm>
      </p:grpSpPr>
      <p:sp>
        <p:nvSpPr>
          <p:cNvPr id="350" name="Google Shape;350;p44"/>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 name="Google Shape;351;p44"/>
          <p:cNvSpPr txBox="1"/>
          <p:nvPr>
            <p:ph idx="1" type="body"/>
          </p:nvPr>
        </p:nvSpPr>
        <p:spPr>
          <a:xfrm>
            <a:off x="457202"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spcBef>
                <a:spcPts val="320"/>
              </a:spcBef>
              <a:spcAft>
                <a:spcPts val="0"/>
              </a:spcAft>
              <a:buClr>
                <a:schemeClr val="dk1"/>
              </a:buClr>
              <a:buSzPts val="1600"/>
              <a:buFont typeface="Comic Sans MS"/>
              <a:buNone/>
              <a:defRPr b="1" sz="1600"/>
            </a:lvl6pPr>
            <a:lvl7pPr indent="-228600" lvl="6" marL="3200400" algn="l">
              <a:spcBef>
                <a:spcPts val="320"/>
              </a:spcBef>
              <a:spcAft>
                <a:spcPts val="0"/>
              </a:spcAft>
              <a:buClr>
                <a:schemeClr val="dk1"/>
              </a:buClr>
              <a:buSzPts val="1600"/>
              <a:buFont typeface="Comic Sans MS"/>
              <a:buNone/>
              <a:defRPr b="1" sz="1600"/>
            </a:lvl7pPr>
            <a:lvl8pPr indent="-228600" lvl="7" marL="3657600" algn="l">
              <a:spcBef>
                <a:spcPts val="320"/>
              </a:spcBef>
              <a:spcAft>
                <a:spcPts val="0"/>
              </a:spcAft>
              <a:buClr>
                <a:schemeClr val="dk1"/>
              </a:buClr>
              <a:buSzPts val="1600"/>
              <a:buFont typeface="Comic Sans MS"/>
              <a:buNone/>
              <a:defRPr b="1" sz="1600"/>
            </a:lvl8pPr>
            <a:lvl9pPr indent="-228600" lvl="8" marL="4114800" algn="l">
              <a:spcBef>
                <a:spcPts val="320"/>
              </a:spcBef>
              <a:spcAft>
                <a:spcPts val="0"/>
              </a:spcAft>
              <a:buClr>
                <a:schemeClr val="dk1"/>
              </a:buClr>
              <a:buSzPts val="1600"/>
              <a:buFont typeface="Comic Sans MS"/>
              <a:buNone/>
              <a:defRPr b="1" sz="1600"/>
            </a:lvl9pPr>
          </a:lstStyle>
          <a:p/>
        </p:txBody>
      </p:sp>
      <p:sp>
        <p:nvSpPr>
          <p:cNvPr id="352" name="Google Shape;352;p44"/>
          <p:cNvSpPr txBox="1"/>
          <p:nvPr>
            <p:ph idx="2" type="body"/>
          </p:nvPr>
        </p:nvSpPr>
        <p:spPr>
          <a:xfrm>
            <a:off x="457202"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Comic Sans MS"/>
              <a:buChar char="•"/>
              <a:defRPr sz="2400"/>
            </a:lvl1pPr>
            <a:lvl2pPr indent="-355600" lvl="1" marL="914400" algn="l">
              <a:spcBef>
                <a:spcPts val="400"/>
              </a:spcBef>
              <a:spcAft>
                <a:spcPts val="0"/>
              </a:spcAft>
              <a:buClr>
                <a:schemeClr val="dk1"/>
              </a:buClr>
              <a:buSzPts val="2000"/>
              <a:buFont typeface="Comic Sans MS"/>
              <a:buChar char="–"/>
              <a:defRPr sz="2000"/>
            </a:lvl2pPr>
            <a:lvl3pPr indent="-342900" lvl="2" marL="1371600" algn="l">
              <a:spcBef>
                <a:spcPts val="360"/>
              </a:spcBef>
              <a:spcAft>
                <a:spcPts val="0"/>
              </a:spcAft>
              <a:buClr>
                <a:schemeClr val="dk1"/>
              </a:buClr>
              <a:buSzPts val="1800"/>
              <a:buFont typeface="Comic Sans MS"/>
              <a:buChar char="•"/>
              <a:defRPr sz="1800"/>
            </a:lvl3pPr>
            <a:lvl4pPr indent="-330200" lvl="3" marL="1828800" algn="l">
              <a:spcBef>
                <a:spcPts val="320"/>
              </a:spcBef>
              <a:spcAft>
                <a:spcPts val="0"/>
              </a:spcAft>
              <a:buClr>
                <a:schemeClr val="dk1"/>
              </a:buClr>
              <a:buSzPts val="1600"/>
              <a:buFont typeface="Comic Sans MS"/>
              <a:buChar char="–"/>
              <a:defRPr sz="1600"/>
            </a:lvl4pPr>
            <a:lvl5pPr indent="-330200" lvl="4" marL="2286000" algn="l">
              <a:spcBef>
                <a:spcPts val="320"/>
              </a:spcBef>
              <a:spcAft>
                <a:spcPts val="0"/>
              </a:spcAft>
              <a:buClr>
                <a:schemeClr val="dk1"/>
              </a:buClr>
              <a:buSzPts val="1600"/>
              <a:buFont typeface="Comic Sans MS"/>
              <a:buChar char="»"/>
              <a:defRPr sz="1600"/>
            </a:lvl5pPr>
            <a:lvl6pPr indent="-330200" lvl="5" marL="2743200" algn="l">
              <a:spcBef>
                <a:spcPts val="320"/>
              </a:spcBef>
              <a:spcAft>
                <a:spcPts val="0"/>
              </a:spcAft>
              <a:buClr>
                <a:schemeClr val="dk1"/>
              </a:buClr>
              <a:buSzPts val="1600"/>
              <a:buFont typeface="Comic Sans MS"/>
              <a:buChar char="»"/>
              <a:defRPr sz="1600"/>
            </a:lvl6pPr>
            <a:lvl7pPr indent="-330200" lvl="6" marL="3200400" algn="l">
              <a:spcBef>
                <a:spcPts val="320"/>
              </a:spcBef>
              <a:spcAft>
                <a:spcPts val="0"/>
              </a:spcAft>
              <a:buClr>
                <a:schemeClr val="dk1"/>
              </a:buClr>
              <a:buSzPts val="1600"/>
              <a:buFont typeface="Comic Sans MS"/>
              <a:buChar char="»"/>
              <a:defRPr sz="1600"/>
            </a:lvl7pPr>
            <a:lvl8pPr indent="-330200" lvl="7" marL="3657600" algn="l">
              <a:spcBef>
                <a:spcPts val="320"/>
              </a:spcBef>
              <a:spcAft>
                <a:spcPts val="0"/>
              </a:spcAft>
              <a:buClr>
                <a:schemeClr val="dk1"/>
              </a:buClr>
              <a:buSzPts val="1600"/>
              <a:buFont typeface="Comic Sans MS"/>
              <a:buChar char="»"/>
              <a:defRPr sz="1600"/>
            </a:lvl8pPr>
            <a:lvl9pPr indent="-330200" lvl="8" marL="4114800" algn="l">
              <a:spcBef>
                <a:spcPts val="320"/>
              </a:spcBef>
              <a:spcAft>
                <a:spcPts val="0"/>
              </a:spcAft>
              <a:buClr>
                <a:schemeClr val="dk1"/>
              </a:buClr>
              <a:buSzPts val="1600"/>
              <a:buFont typeface="Comic Sans MS"/>
              <a:buChar char="»"/>
              <a:defRPr sz="1600"/>
            </a:lvl9pPr>
          </a:lstStyle>
          <a:p/>
        </p:txBody>
      </p:sp>
      <p:sp>
        <p:nvSpPr>
          <p:cNvPr id="353" name="Google Shape;353;p44"/>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spcBef>
                <a:spcPts val="320"/>
              </a:spcBef>
              <a:spcAft>
                <a:spcPts val="0"/>
              </a:spcAft>
              <a:buClr>
                <a:schemeClr val="dk1"/>
              </a:buClr>
              <a:buSzPts val="1600"/>
              <a:buFont typeface="Comic Sans MS"/>
              <a:buNone/>
              <a:defRPr b="1" sz="1600"/>
            </a:lvl6pPr>
            <a:lvl7pPr indent="-228600" lvl="6" marL="3200400" algn="l">
              <a:spcBef>
                <a:spcPts val="320"/>
              </a:spcBef>
              <a:spcAft>
                <a:spcPts val="0"/>
              </a:spcAft>
              <a:buClr>
                <a:schemeClr val="dk1"/>
              </a:buClr>
              <a:buSzPts val="1600"/>
              <a:buFont typeface="Comic Sans MS"/>
              <a:buNone/>
              <a:defRPr b="1" sz="1600"/>
            </a:lvl7pPr>
            <a:lvl8pPr indent="-228600" lvl="7" marL="3657600" algn="l">
              <a:spcBef>
                <a:spcPts val="320"/>
              </a:spcBef>
              <a:spcAft>
                <a:spcPts val="0"/>
              </a:spcAft>
              <a:buClr>
                <a:schemeClr val="dk1"/>
              </a:buClr>
              <a:buSzPts val="1600"/>
              <a:buFont typeface="Comic Sans MS"/>
              <a:buNone/>
              <a:defRPr b="1" sz="1600"/>
            </a:lvl8pPr>
            <a:lvl9pPr indent="-228600" lvl="8" marL="4114800" algn="l">
              <a:spcBef>
                <a:spcPts val="320"/>
              </a:spcBef>
              <a:spcAft>
                <a:spcPts val="0"/>
              </a:spcAft>
              <a:buClr>
                <a:schemeClr val="dk1"/>
              </a:buClr>
              <a:buSzPts val="1600"/>
              <a:buFont typeface="Comic Sans MS"/>
              <a:buNone/>
              <a:defRPr b="1" sz="1600"/>
            </a:lvl9pPr>
          </a:lstStyle>
          <a:p/>
        </p:txBody>
      </p:sp>
      <p:sp>
        <p:nvSpPr>
          <p:cNvPr id="354" name="Google Shape;354;p44"/>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Comic Sans MS"/>
              <a:buChar char="•"/>
              <a:defRPr sz="2400"/>
            </a:lvl1pPr>
            <a:lvl2pPr indent="-355600" lvl="1" marL="914400" algn="l">
              <a:spcBef>
                <a:spcPts val="400"/>
              </a:spcBef>
              <a:spcAft>
                <a:spcPts val="0"/>
              </a:spcAft>
              <a:buClr>
                <a:schemeClr val="dk1"/>
              </a:buClr>
              <a:buSzPts val="2000"/>
              <a:buFont typeface="Comic Sans MS"/>
              <a:buChar char="–"/>
              <a:defRPr sz="2000"/>
            </a:lvl2pPr>
            <a:lvl3pPr indent="-342900" lvl="2" marL="1371600" algn="l">
              <a:spcBef>
                <a:spcPts val="360"/>
              </a:spcBef>
              <a:spcAft>
                <a:spcPts val="0"/>
              </a:spcAft>
              <a:buClr>
                <a:schemeClr val="dk1"/>
              </a:buClr>
              <a:buSzPts val="1800"/>
              <a:buFont typeface="Comic Sans MS"/>
              <a:buChar char="•"/>
              <a:defRPr sz="1800"/>
            </a:lvl3pPr>
            <a:lvl4pPr indent="-330200" lvl="3" marL="1828800" algn="l">
              <a:spcBef>
                <a:spcPts val="320"/>
              </a:spcBef>
              <a:spcAft>
                <a:spcPts val="0"/>
              </a:spcAft>
              <a:buClr>
                <a:schemeClr val="dk1"/>
              </a:buClr>
              <a:buSzPts val="1600"/>
              <a:buFont typeface="Comic Sans MS"/>
              <a:buChar char="–"/>
              <a:defRPr sz="1600"/>
            </a:lvl4pPr>
            <a:lvl5pPr indent="-330200" lvl="4" marL="2286000" algn="l">
              <a:spcBef>
                <a:spcPts val="320"/>
              </a:spcBef>
              <a:spcAft>
                <a:spcPts val="0"/>
              </a:spcAft>
              <a:buClr>
                <a:schemeClr val="dk1"/>
              </a:buClr>
              <a:buSzPts val="1600"/>
              <a:buFont typeface="Comic Sans MS"/>
              <a:buChar char="»"/>
              <a:defRPr sz="1600"/>
            </a:lvl5pPr>
            <a:lvl6pPr indent="-330200" lvl="5" marL="2743200" algn="l">
              <a:spcBef>
                <a:spcPts val="320"/>
              </a:spcBef>
              <a:spcAft>
                <a:spcPts val="0"/>
              </a:spcAft>
              <a:buClr>
                <a:schemeClr val="dk1"/>
              </a:buClr>
              <a:buSzPts val="1600"/>
              <a:buFont typeface="Comic Sans MS"/>
              <a:buChar char="»"/>
              <a:defRPr sz="1600"/>
            </a:lvl6pPr>
            <a:lvl7pPr indent="-330200" lvl="6" marL="3200400" algn="l">
              <a:spcBef>
                <a:spcPts val="320"/>
              </a:spcBef>
              <a:spcAft>
                <a:spcPts val="0"/>
              </a:spcAft>
              <a:buClr>
                <a:schemeClr val="dk1"/>
              </a:buClr>
              <a:buSzPts val="1600"/>
              <a:buFont typeface="Comic Sans MS"/>
              <a:buChar char="»"/>
              <a:defRPr sz="1600"/>
            </a:lvl7pPr>
            <a:lvl8pPr indent="-330200" lvl="7" marL="3657600" algn="l">
              <a:spcBef>
                <a:spcPts val="320"/>
              </a:spcBef>
              <a:spcAft>
                <a:spcPts val="0"/>
              </a:spcAft>
              <a:buClr>
                <a:schemeClr val="dk1"/>
              </a:buClr>
              <a:buSzPts val="1600"/>
              <a:buFont typeface="Comic Sans MS"/>
              <a:buChar char="»"/>
              <a:defRPr sz="1600"/>
            </a:lvl8pPr>
            <a:lvl9pPr indent="-330200" lvl="8" marL="4114800" algn="l">
              <a:spcBef>
                <a:spcPts val="320"/>
              </a:spcBef>
              <a:spcAft>
                <a:spcPts val="0"/>
              </a:spcAft>
              <a:buClr>
                <a:schemeClr val="dk1"/>
              </a:buClr>
              <a:buSzPts val="1600"/>
              <a:buFont typeface="Comic Sans MS"/>
              <a:buChar char="»"/>
              <a:defRPr sz="1600"/>
            </a:lvl9pPr>
          </a:lstStyle>
          <a:p/>
        </p:txBody>
      </p:sp>
      <p:sp>
        <p:nvSpPr>
          <p:cNvPr id="355" name="Google Shape;355;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8" name="Shape 358"/>
        <p:cNvGrpSpPr/>
        <p:nvPr/>
      </p:nvGrpSpPr>
      <p:grpSpPr>
        <a:xfrm>
          <a:off x="0" y="0"/>
          <a:ext cx="0" cy="0"/>
          <a:chOff x="0" y="0"/>
          <a:chExt cx="0" cy="0"/>
        </a:xfrm>
      </p:grpSpPr>
      <p:sp>
        <p:nvSpPr>
          <p:cNvPr id="359" name="Google Shape;359;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 name="Google Shape;360;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7" name="Shape 367"/>
        <p:cNvGrpSpPr/>
        <p:nvPr/>
      </p:nvGrpSpPr>
      <p:grpSpPr>
        <a:xfrm>
          <a:off x="0" y="0"/>
          <a:ext cx="0" cy="0"/>
          <a:chOff x="0" y="0"/>
          <a:chExt cx="0" cy="0"/>
        </a:xfrm>
      </p:grpSpPr>
      <p:sp>
        <p:nvSpPr>
          <p:cNvPr id="368" name="Google Shape;368;p47"/>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 name="Google Shape;369;p47"/>
          <p:cNvSpPr txBox="1"/>
          <p:nvPr>
            <p:ph idx="1" type="body"/>
          </p:nvPr>
        </p:nvSpPr>
        <p:spPr>
          <a:xfrm>
            <a:off x="3575051" y="273052"/>
            <a:ext cx="5111751"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spcBef>
                <a:spcPts val="400"/>
              </a:spcBef>
              <a:spcAft>
                <a:spcPts val="0"/>
              </a:spcAft>
              <a:buClr>
                <a:schemeClr val="dk1"/>
              </a:buClr>
              <a:buSzPts val="2000"/>
              <a:buFont typeface="Comic Sans MS"/>
              <a:buChar char="»"/>
              <a:defRPr sz="2000"/>
            </a:lvl6pPr>
            <a:lvl7pPr indent="-355600" lvl="6" marL="3200400" algn="l">
              <a:spcBef>
                <a:spcPts val="400"/>
              </a:spcBef>
              <a:spcAft>
                <a:spcPts val="0"/>
              </a:spcAft>
              <a:buClr>
                <a:schemeClr val="dk1"/>
              </a:buClr>
              <a:buSzPts val="2000"/>
              <a:buFont typeface="Comic Sans MS"/>
              <a:buChar char="»"/>
              <a:defRPr sz="2000"/>
            </a:lvl7pPr>
            <a:lvl8pPr indent="-355600" lvl="7" marL="3657600" algn="l">
              <a:spcBef>
                <a:spcPts val="400"/>
              </a:spcBef>
              <a:spcAft>
                <a:spcPts val="0"/>
              </a:spcAft>
              <a:buClr>
                <a:schemeClr val="dk1"/>
              </a:buClr>
              <a:buSzPts val="2000"/>
              <a:buFont typeface="Comic Sans MS"/>
              <a:buChar char="»"/>
              <a:defRPr sz="2000"/>
            </a:lvl8pPr>
            <a:lvl9pPr indent="-355600" lvl="8" marL="4114800" algn="l">
              <a:spcBef>
                <a:spcPts val="400"/>
              </a:spcBef>
              <a:spcAft>
                <a:spcPts val="0"/>
              </a:spcAft>
              <a:buClr>
                <a:schemeClr val="dk1"/>
              </a:buClr>
              <a:buSzPts val="2000"/>
              <a:buFont typeface="Comic Sans MS"/>
              <a:buChar char="»"/>
              <a:defRPr sz="2000"/>
            </a:lvl9pPr>
          </a:lstStyle>
          <a:p/>
        </p:txBody>
      </p:sp>
      <p:sp>
        <p:nvSpPr>
          <p:cNvPr id="370" name="Google Shape;370;p47"/>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Comic Sans MS"/>
              <a:buNone/>
              <a:defRPr sz="1400"/>
            </a:lvl1pPr>
            <a:lvl2pPr indent="-228600" lvl="1" marL="914400" algn="l">
              <a:spcBef>
                <a:spcPts val="240"/>
              </a:spcBef>
              <a:spcAft>
                <a:spcPts val="0"/>
              </a:spcAft>
              <a:buClr>
                <a:schemeClr val="dk1"/>
              </a:buClr>
              <a:buSzPts val="1200"/>
              <a:buFont typeface="Comic Sans MS"/>
              <a:buNone/>
              <a:defRPr sz="1200"/>
            </a:lvl2pPr>
            <a:lvl3pPr indent="-228600" lvl="2" marL="1371600" algn="l">
              <a:spcBef>
                <a:spcPts val="200"/>
              </a:spcBef>
              <a:spcAft>
                <a:spcPts val="0"/>
              </a:spcAft>
              <a:buClr>
                <a:schemeClr val="dk1"/>
              </a:buClr>
              <a:buSzPts val="1000"/>
              <a:buFont typeface="Comic Sans MS"/>
              <a:buNone/>
              <a:defRPr sz="1000"/>
            </a:lvl3pPr>
            <a:lvl4pPr indent="-228600" lvl="3" marL="1828800" algn="l">
              <a:spcBef>
                <a:spcPts val="180"/>
              </a:spcBef>
              <a:spcAft>
                <a:spcPts val="0"/>
              </a:spcAft>
              <a:buClr>
                <a:schemeClr val="dk1"/>
              </a:buClr>
              <a:buSzPts val="900"/>
              <a:buFont typeface="Comic Sans MS"/>
              <a:buNone/>
              <a:defRPr sz="900"/>
            </a:lvl4pPr>
            <a:lvl5pPr indent="-228600" lvl="4" marL="2286000" algn="l">
              <a:spcBef>
                <a:spcPts val="180"/>
              </a:spcBef>
              <a:spcAft>
                <a:spcPts val="0"/>
              </a:spcAft>
              <a:buClr>
                <a:schemeClr val="dk1"/>
              </a:buClr>
              <a:buSzPts val="900"/>
              <a:buFont typeface="Comic Sans MS"/>
              <a:buNone/>
              <a:defRPr sz="900"/>
            </a:lvl5pPr>
            <a:lvl6pPr indent="-228600" lvl="5" marL="2743200" algn="l">
              <a:spcBef>
                <a:spcPts val="180"/>
              </a:spcBef>
              <a:spcAft>
                <a:spcPts val="0"/>
              </a:spcAft>
              <a:buClr>
                <a:schemeClr val="dk1"/>
              </a:buClr>
              <a:buSzPts val="900"/>
              <a:buFont typeface="Comic Sans MS"/>
              <a:buNone/>
              <a:defRPr sz="900"/>
            </a:lvl6pPr>
            <a:lvl7pPr indent="-228600" lvl="6" marL="3200400" algn="l">
              <a:spcBef>
                <a:spcPts val="180"/>
              </a:spcBef>
              <a:spcAft>
                <a:spcPts val="0"/>
              </a:spcAft>
              <a:buClr>
                <a:schemeClr val="dk1"/>
              </a:buClr>
              <a:buSzPts val="900"/>
              <a:buFont typeface="Comic Sans MS"/>
              <a:buNone/>
              <a:defRPr sz="900"/>
            </a:lvl7pPr>
            <a:lvl8pPr indent="-228600" lvl="7" marL="3657600" algn="l">
              <a:spcBef>
                <a:spcPts val="180"/>
              </a:spcBef>
              <a:spcAft>
                <a:spcPts val="0"/>
              </a:spcAft>
              <a:buClr>
                <a:schemeClr val="dk1"/>
              </a:buClr>
              <a:buSzPts val="900"/>
              <a:buFont typeface="Comic Sans MS"/>
              <a:buNone/>
              <a:defRPr sz="900"/>
            </a:lvl8pPr>
            <a:lvl9pPr indent="-228600" lvl="8" marL="4114800" algn="l">
              <a:spcBef>
                <a:spcPts val="180"/>
              </a:spcBef>
              <a:spcAft>
                <a:spcPts val="0"/>
              </a:spcAft>
              <a:buClr>
                <a:schemeClr val="dk1"/>
              </a:buClr>
              <a:buSzPts val="900"/>
              <a:buFont typeface="Comic Sans MS"/>
              <a:buNone/>
              <a:defRPr sz="900"/>
            </a:lvl9pPr>
          </a:lstStyle>
          <a:p/>
        </p:txBody>
      </p:sp>
      <p:sp>
        <p:nvSpPr>
          <p:cNvPr id="371" name="Google Shape;371;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4" name="Shape 374"/>
        <p:cNvGrpSpPr/>
        <p:nvPr/>
      </p:nvGrpSpPr>
      <p:grpSpPr>
        <a:xfrm>
          <a:off x="0" y="0"/>
          <a:ext cx="0" cy="0"/>
          <a:chOff x="0" y="0"/>
          <a:chExt cx="0" cy="0"/>
        </a:xfrm>
      </p:grpSpPr>
      <p:sp>
        <p:nvSpPr>
          <p:cNvPr id="375" name="Google Shape;375;p48"/>
          <p:cNvSpPr txBox="1"/>
          <p:nvPr>
            <p:ph type="title"/>
          </p:nvPr>
        </p:nvSpPr>
        <p:spPr>
          <a:xfrm>
            <a:off x="1792288" y="4800601"/>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 name="Google Shape;376;p48"/>
          <p:cNvSpPr/>
          <p:nvPr>
            <p:ph idx="2" type="pic"/>
          </p:nvPr>
        </p:nvSpPr>
        <p:spPr>
          <a:xfrm>
            <a:off x="1792288" y="612775"/>
            <a:ext cx="5486400" cy="4114800"/>
          </a:xfrm>
          <a:prstGeom prst="rect">
            <a:avLst/>
          </a:prstGeom>
          <a:noFill/>
          <a:ln>
            <a:noFill/>
          </a:ln>
        </p:spPr>
      </p:sp>
      <p:sp>
        <p:nvSpPr>
          <p:cNvPr id="377" name="Google Shape;377;p48"/>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Comic Sans MS"/>
              <a:buNone/>
              <a:defRPr sz="1400"/>
            </a:lvl1pPr>
            <a:lvl2pPr indent="-228600" lvl="1" marL="914400" algn="l">
              <a:spcBef>
                <a:spcPts val="240"/>
              </a:spcBef>
              <a:spcAft>
                <a:spcPts val="0"/>
              </a:spcAft>
              <a:buClr>
                <a:schemeClr val="dk1"/>
              </a:buClr>
              <a:buSzPts val="1200"/>
              <a:buFont typeface="Comic Sans MS"/>
              <a:buNone/>
              <a:defRPr sz="1200"/>
            </a:lvl2pPr>
            <a:lvl3pPr indent="-228600" lvl="2" marL="1371600" algn="l">
              <a:spcBef>
                <a:spcPts val="200"/>
              </a:spcBef>
              <a:spcAft>
                <a:spcPts val="0"/>
              </a:spcAft>
              <a:buClr>
                <a:schemeClr val="dk1"/>
              </a:buClr>
              <a:buSzPts val="1000"/>
              <a:buFont typeface="Comic Sans MS"/>
              <a:buNone/>
              <a:defRPr sz="1000"/>
            </a:lvl3pPr>
            <a:lvl4pPr indent="-228600" lvl="3" marL="1828800" algn="l">
              <a:spcBef>
                <a:spcPts val="180"/>
              </a:spcBef>
              <a:spcAft>
                <a:spcPts val="0"/>
              </a:spcAft>
              <a:buClr>
                <a:schemeClr val="dk1"/>
              </a:buClr>
              <a:buSzPts val="900"/>
              <a:buFont typeface="Comic Sans MS"/>
              <a:buNone/>
              <a:defRPr sz="900"/>
            </a:lvl4pPr>
            <a:lvl5pPr indent="-228600" lvl="4" marL="2286000" algn="l">
              <a:spcBef>
                <a:spcPts val="180"/>
              </a:spcBef>
              <a:spcAft>
                <a:spcPts val="0"/>
              </a:spcAft>
              <a:buClr>
                <a:schemeClr val="dk1"/>
              </a:buClr>
              <a:buSzPts val="900"/>
              <a:buFont typeface="Comic Sans MS"/>
              <a:buNone/>
              <a:defRPr sz="900"/>
            </a:lvl5pPr>
            <a:lvl6pPr indent="-228600" lvl="5" marL="2743200" algn="l">
              <a:spcBef>
                <a:spcPts val="180"/>
              </a:spcBef>
              <a:spcAft>
                <a:spcPts val="0"/>
              </a:spcAft>
              <a:buClr>
                <a:schemeClr val="dk1"/>
              </a:buClr>
              <a:buSzPts val="900"/>
              <a:buFont typeface="Comic Sans MS"/>
              <a:buNone/>
              <a:defRPr sz="900"/>
            </a:lvl6pPr>
            <a:lvl7pPr indent="-228600" lvl="6" marL="3200400" algn="l">
              <a:spcBef>
                <a:spcPts val="180"/>
              </a:spcBef>
              <a:spcAft>
                <a:spcPts val="0"/>
              </a:spcAft>
              <a:buClr>
                <a:schemeClr val="dk1"/>
              </a:buClr>
              <a:buSzPts val="900"/>
              <a:buFont typeface="Comic Sans MS"/>
              <a:buNone/>
              <a:defRPr sz="900"/>
            </a:lvl7pPr>
            <a:lvl8pPr indent="-228600" lvl="7" marL="3657600" algn="l">
              <a:spcBef>
                <a:spcPts val="180"/>
              </a:spcBef>
              <a:spcAft>
                <a:spcPts val="0"/>
              </a:spcAft>
              <a:buClr>
                <a:schemeClr val="dk1"/>
              </a:buClr>
              <a:buSzPts val="900"/>
              <a:buFont typeface="Comic Sans MS"/>
              <a:buNone/>
              <a:defRPr sz="900"/>
            </a:lvl8pPr>
            <a:lvl9pPr indent="-228600" lvl="8" marL="4114800" algn="l">
              <a:spcBef>
                <a:spcPts val="180"/>
              </a:spcBef>
              <a:spcAft>
                <a:spcPts val="0"/>
              </a:spcAft>
              <a:buClr>
                <a:schemeClr val="dk1"/>
              </a:buClr>
              <a:buSzPts val="900"/>
              <a:buFont typeface="Comic Sans MS"/>
              <a:buNone/>
              <a:defRPr sz="900"/>
            </a:lvl9pPr>
          </a:lstStyle>
          <a:p/>
        </p:txBody>
      </p:sp>
      <p:sp>
        <p:nvSpPr>
          <p:cNvPr id="378" name="Google Shape;378;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1" name="Shape 381"/>
        <p:cNvGrpSpPr/>
        <p:nvPr/>
      </p:nvGrpSpPr>
      <p:grpSpPr>
        <a:xfrm>
          <a:off x="0" y="0"/>
          <a:ext cx="0" cy="0"/>
          <a:chOff x="0" y="0"/>
          <a:chExt cx="0" cy="0"/>
        </a:xfrm>
      </p:grpSpPr>
      <p:sp>
        <p:nvSpPr>
          <p:cNvPr id="382" name="Google Shape;382;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 name="Google Shape;383;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4" name="Google Shape;384;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87" name="Shape 387"/>
        <p:cNvGrpSpPr/>
        <p:nvPr/>
      </p:nvGrpSpPr>
      <p:grpSpPr>
        <a:xfrm>
          <a:off x="0" y="0"/>
          <a:ext cx="0" cy="0"/>
          <a:chOff x="0" y="0"/>
          <a:chExt cx="0" cy="0"/>
        </a:xfrm>
      </p:grpSpPr>
      <p:sp>
        <p:nvSpPr>
          <p:cNvPr id="388" name="Google Shape;388;p50"/>
          <p:cNvSpPr txBox="1"/>
          <p:nvPr>
            <p:ph type="title"/>
          </p:nvPr>
        </p:nvSpPr>
        <p:spPr>
          <a:xfrm rot="5400000">
            <a:off x="4752974" y="1857375"/>
            <a:ext cx="5334000" cy="192405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9" name="Google Shape;389;p50"/>
          <p:cNvSpPr txBox="1"/>
          <p:nvPr>
            <p:ph idx="1" type="body"/>
          </p:nvPr>
        </p:nvSpPr>
        <p:spPr>
          <a:xfrm rot="5400000">
            <a:off x="828677" y="9524"/>
            <a:ext cx="5334000" cy="5619751"/>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0" name="Google Shape;390;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9" name="Shape 399"/>
        <p:cNvGrpSpPr/>
        <p:nvPr/>
      </p:nvGrpSpPr>
      <p:grpSpPr>
        <a:xfrm>
          <a:off x="0" y="0"/>
          <a:ext cx="0" cy="0"/>
          <a:chOff x="0" y="0"/>
          <a:chExt cx="0" cy="0"/>
        </a:xfrm>
      </p:grpSpPr>
      <p:sp>
        <p:nvSpPr>
          <p:cNvPr id="400" name="Google Shape;400;p52"/>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1" name="Google Shape;401;p5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02" name="Google Shape;40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7" name="Google Shape;407;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8" name="Google Shape;408;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 name="Google Shape;410;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1" name="Shape 411"/>
        <p:cNvGrpSpPr/>
        <p:nvPr/>
      </p:nvGrpSpPr>
      <p:grpSpPr>
        <a:xfrm>
          <a:off x="0" y="0"/>
          <a:ext cx="0" cy="0"/>
          <a:chOff x="0" y="0"/>
          <a:chExt cx="0" cy="0"/>
        </a:xfrm>
      </p:grpSpPr>
      <p:sp>
        <p:nvSpPr>
          <p:cNvPr id="412" name="Google Shape;412;p5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3" name="Google Shape;413;p54"/>
          <p:cNvSpPr txBox="1"/>
          <p:nvPr>
            <p:ph idx="1" type="body"/>
          </p:nvPr>
        </p:nvSpPr>
        <p:spPr>
          <a:xfrm>
            <a:off x="722313" y="2906715"/>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14" name="Google Shape;414;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6"/>
          <p:cNvSpPr txBox="1"/>
          <p:nvPr>
            <p:ph idx="1" type="body"/>
          </p:nvPr>
        </p:nvSpPr>
        <p:spPr>
          <a:xfrm>
            <a:off x="1371600" y="1981200"/>
            <a:ext cx="37338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73380" lvl="1" marL="914400" algn="l">
              <a:spcBef>
                <a:spcPts val="480"/>
              </a:spcBef>
              <a:spcAft>
                <a:spcPts val="0"/>
              </a:spcAft>
              <a:buClr>
                <a:schemeClr val="dk1"/>
              </a:buClr>
              <a:buSzPts val="228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1" name="Google Shape;41;p6"/>
          <p:cNvSpPr txBox="1"/>
          <p:nvPr>
            <p:ph idx="2" type="body"/>
          </p:nvPr>
        </p:nvSpPr>
        <p:spPr>
          <a:xfrm>
            <a:off x="5257800" y="1981200"/>
            <a:ext cx="37338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73380" lvl="1" marL="914400" algn="l">
              <a:spcBef>
                <a:spcPts val="480"/>
              </a:spcBef>
              <a:spcAft>
                <a:spcPts val="0"/>
              </a:spcAft>
              <a:buClr>
                <a:schemeClr val="dk1"/>
              </a:buClr>
              <a:buSzPts val="228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2" name="Google Shape;42;p6"/>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7" name="Shape 417"/>
        <p:cNvGrpSpPr/>
        <p:nvPr/>
      </p:nvGrpSpPr>
      <p:grpSpPr>
        <a:xfrm>
          <a:off x="0" y="0"/>
          <a:ext cx="0" cy="0"/>
          <a:chOff x="0" y="0"/>
          <a:chExt cx="0" cy="0"/>
        </a:xfrm>
      </p:grpSpPr>
      <p:sp>
        <p:nvSpPr>
          <p:cNvPr id="418" name="Google Shape;418;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9" name="Google Shape;419;p55"/>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0" name="Google Shape;420;p55"/>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1" name="Google Shape;42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4" name="Shape 424"/>
        <p:cNvGrpSpPr/>
        <p:nvPr/>
      </p:nvGrpSpPr>
      <p:grpSpPr>
        <a:xfrm>
          <a:off x="0" y="0"/>
          <a:ext cx="0" cy="0"/>
          <a:chOff x="0" y="0"/>
          <a:chExt cx="0" cy="0"/>
        </a:xfrm>
      </p:grpSpPr>
      <p:sp>
        <p:nvSpPr>
          <p:cNvPr id="425" name="Google Shape;425;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 name="Google Shape;426;p56"/>
          <p:cNvSpPr txBox="1"/>
          <p:nvPr>
            <p:ph idx="1" type="body"/>
          </p:nvPr>
        </p:nvSpPr>
        <p:spPr>
          <a:xfrm>
            <a:off x="457202"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7" name="Google Shape;427;p56"/>
          <p:cNvSpPr txBox="1"/>
          <p:nvPr>
            <p:ph idx="2" type="body"/>
          </p:nvPr>
        </p:nvSpPr>
        <p:spPr>
          <a:xfrm>
            <a:off x="457202"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8" name="Google Shape;428;p56"/>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9" name="Google Shape;429;p56"/>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0" name="Google Shape;430;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 name="Shape 433"/>
        <p:cNvGrpSpPr/>
        <p:nvPr/>
      </p:nvGrpSpPr>
      <p:grpSpPr>
        <a:xfrm>
          <a:off x="0" y="0"/>
          <a:ext cx="0" cy="0"/>
          <a:chOff x="0" y="0"/>
          <a:chExt cx="0" cy="0"/>
        </a:xfrm>
      </p:grpSpPr>
      <p:sp>
        <p:nvSpPr>
          <p:cNvPr id="434" name="Google Shape;43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 name="Google Shape;435;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8" name="Shape 438"/>
        <p:cNvGrpSpPr/>
        <p:nvPr/>
      </p:nvGrpSpPr>
      <p:grpSpPr>
        <a:xfrm>
          <a:off x="0" y="0"/>
          <a:ext cx="0" cy="0"/>
          <a:chOff x="0" y="0"/>
          <a:chExt cx="0" cy="0"/>
        </a:xfrm>
      </p:grpSpPr>
      <p:sp>
        <p:nvSpPr>
          <p:cNvPr id="439" name="Google Shape;439;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42" name="Shape 442"/>
        <p:cNvGrpSpPr/>
        <p:nvPr/>
      </p:nvGrpSpPr>
      <p:grpSpPr>
        <a:xfrm>
          <a:off x="0" y="0"/>
          <a:ext cx="0" cy="0"/>
          <a:chOff x="0" y="0"/>
          <a:chExt cx="0" cy="0"/>
        </a:xfrm>
      </p:grpSpPr>
      <p:sp>
        <p:nvSpPr>
          <p:cNvPr id="443" name="Google Shape;443;p59"/>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4" name="Google Shape;444;p59"/>
          <p:cNvSpPr txBox="1"/>
          <p:nvPr>
            <p:ph idx="1" type="body"/>
          </p:nvPr>
        </p:nvSpPr>
        <p:spPr>
          <a:xfrm>
            <a:off x="3575051" y="273052"/>
            <a:ext cx="5111751"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45" name="Google Shape;445;p59"/>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6" name="Google Shape;446;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9" name="Shape 449"/>
        <p:cNvGrpSpPr/>
        <p:nvPr/>
      </p:nvGrpSpPr>
      <p:grpSpPr>
        <a:xfrm>
          <a:off x="0" y="0"/>
          <a:ext cx="0" cy="0"/>
          <a:chOff x="0" y="0"/>
          <a:chExt cx="0" cy="0"/>
        </a:xfrm>
      </p:grpSpPr>
      <p:sp>
        <p:nvSpPr>
          <p:cNvPr id="450" name="Google Shape;450;p60"/>
          <p:cNvSpPr txBox="1"/>
          <p:nvPr>
            <p:ph type="title"/>
          </p:nvPr>
        </p:nvSpPr>
        <p:spPr>
          <a:xfrm>
            <a:off x="1792288" y="4800601"/>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 name="Google Shape;451;p60"/>
          <p:cNvSpPr/>
          <p:nvPr>
            <p:ph idx="2" type="pic"/>
          </p:nvPr>
        </p:nvSpPr>
        <p:spPr>
          <a:xfrm>
            <a:off x="1792288" y="612775"/>
            <a:ext cx="5486400" cy="4114800"/>
          </a:xfrm>
          <a:prstGeom prst="rect">
            <a:avLst/>
          </a:prstGeom>
          <a:noFill/>
          <a:ln>
            <a:noFill/>
          </a:ln>
        </p:spPr>
      </p:sp>
      <p:sp>
        <p:nvSpPr>
          <p:cNvPr id="452" name="Google Shape;452;p60"/>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53" name="Google Shape;453;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6" name="Shape 456"/>
        <p:cNvGrpSpPr/>
        <p:nvPr/>
      </p:nvGrpSpPr>
      <p:grpSpPr>
        <a:xfrm>
          <a:off x="0" y="0"/>
          <a:ext cx="0" cy="0"/>
          <a:chOff x="0" y="0"/>
          <a:chExt cx="0" cy="0"/>
        </a:xfrm>
      </p:grpSpPr>
      <p:sp>
        <p:nvSpPr>
          <p:cNvPr id="457" name="Google Shape;457;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6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9" name="Google Shape;459;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 name="Google Shape;460;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62" name="Shape 462"/>
        <p:cNvGrpSpPr/>
        <p:nvPr/>
      </p:nvGrpSpPr>
      <p:grpSpPr>
        <a:xfrm>
          <a:off x="0" y="0"/>
          <a:ext cx="0" cy="0"/>
          <a:chOff x="0" y="0"/>
          <a:chExt cx="0" cy="0"/>
        </a:xfrm>
      </p:grpSpPr>
      <p:sp>
        <p:nvSpPr>
          <p:cNvPr id="463" name="Google Shape;463;p62"/>
          <p:cNvSpPr txBox="1"/>
          <p:nvPr>
            <p:ph type="title"/>
          </p:nvPr>
        </p:nvSpPr>
        <p:spPr>
          <a:xfrm rot="5400000">
            <a:off x="4732338" y="2171703"/>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4" name="Google Shape;464;p62"/>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5" name="Google Shape;465;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Arial"/>
                <a:ea typeface="Arial"/>
                <a:cs typeface="Arial"/>
                <a:sym typeface="Arial"/>
              </a:defRPr>
            </a:lvl1pPr>
            <a:lvl2pPr indent="0" lvl="1" marL="0" marR="0" algn="r">
              <a:spcBef>
                <a:spcPts val="0"/>
              </a:spcBef>
              <a:spcAft>
                <a:spcPts val="0"/>
              </a:spcAft>
              <a:buNone/>
              <a:defRPr sz="1200">
                <a:solidFill>
                  <a:srgbClr val="898989"/>
                </a:solidFill>
                <a:latin typeface="Arial"/>
                <a:ea typeface="Arial"/>
                <a:cs typeface="Arial"/>
                <a:sym typeface="Arial"/>
              </a:defRPr>
            </a:lvl2pPr>
            <a:lvl3pPr indent="0" lvl="2" marL="0" marR="0" algn="r">
              <a:spcBef>
                <a:spcPts val="0"/>
              </a:spcBef>
              <a:spcAft>
                <a:spcPts val="0"/>
              </a:spcAft>
              <a:buNone/>
              <a:defRPr sz="1200">
                <a:solidFill>
                  <a:srgbClr val="898989"/>
                </a:solidFill>
                <a:latin typeface="Arial"/>
                <a:ea typeface="Arial"/>
                <a:cs typeface="Arial"/>
                <a:sym typeface="Arial"/>
              </a:defRPr>
            </a:lvl3pPr>
            <a:lvl4pPr indent="0" lvl="3" marL="0" marR="0" algn="r">
              <a:spcBef>
                <a:spcPts val="0"/>
              </a:spcBef>
              <a:spcAft>
                <a:spcPts val="0"/>
              </a:spcAft>
              <a:buNone/>
              <a:defRPr sz="1200">
                <a:solidFill>
                  <a:srgbClr val="898989"/>
                </a:solidFill>
                <a:latin typeface="Arial"/>
                <a:ea typeface="Arial"/>
                <a:cs typeface="Arial"/>
                <a:sym typeface="Arial"/>
              </a:defRPr>
            </a:lvl4pPr>
            <a:lvl5pPr indent="0" lvl="4" marL="0" marR="0" algn="r">
              <a:spcBef>
                <a:spcPts val="0"/>
              </a:spcBef>
              <a:spcAft>
                <a:spcPts val="0"/>
              </a:spcAft>
              <a:buNone/>
              <a:defRPr sz="1200">
                <a:solidFill>
                  <a:srgbClr val="898989"/>
                </a:solidFill>
                <a:latin typeface="Arial"/>
                <a:ea typeface="Arial"/>
                <a:cs typeface="Arial"/>
                <a:sym typeface="Arial"/>
              </a:defRPr>
            </a:lvl5pPr>
            <a:lvl6pPr indent="0" lvl="5" marL="0" marR="0" algn="r">
              <a:spcBef>
                <a:spcPts val="0"/>
              </a:spcBef>
              <a:spcAft>
                <a:spcPts val="0"/>
              </a:spcAft>
              <a:buNone/>
              <a:defRPr sz="1200">
                <a:solidFill>
                  <a:srgbClr val="898989"/>
                </a:solidFill>
                <a:latin typeface="Arial"/>
                <a:ea typeface="Arial"/>
                <a:cs typeface="Arial"/>
                <a:sym typeface="Arial"/>
              </a:defRPr>
            </a:lvl6pPr>
            <a:lvl7pPr indent="0" lvl="6" marL="0" marR="0" algn="r">
              <a:spcBef>
                <a:spcPts val="0"/>
              </a:spcBef>
              <a:spcAft>
                <a:spcPts val="0"/>
              </a:spcAft>
              <a:buNone/>
              <a:defRPr sz="1200">
                <a:solidFill>
                  <a:srgbClr val="898989"/>
                </a:solidFill>
                <a:latin typeface="Arial"/>
                <a:ea typeface="Arial"/>
                <a:cs typeface="Arial"/>
                <a:sym typeface="Arial"/>
              </a:defRPr>
            </a:lvl7pPr>
            <a:lvl8pPr indent="0" lvl="7" marL="0" marR="0" algn="r">
              <a:spcBef>
                <a:spcPts val="0"/>
              </a:spcBef>
              <a:spcAft>
                <a:spcPts val="0"/>
              </a:spcAft>
              <a:buNone/>
              <a:defRPr sz="1200">
                <a:solidFill>
                  <a:srgbClr val="898989"/>
                </a:solidFill>
                <a:latin typeface="Arial"/>
                <a:ea typeface="Arial"/>
                <a:cs typeface="Arial"/>
                <a:sym typeface="Arial"/>
              </a:defRPr>
            </a:lvl8pPr>
            <a:lvl9pPr indent="0" lvl="8" marL="0" marR="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7"/>
          <p:cNvSpPr txBox="1"/>
          <p:nvPr>
            <p:ph idx="1" type="body"/>
          </p:nvPr>
        </p:nvSpPr>
        <p:spPr>
          <a:xfrm>
            <a:off x="457202"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Clr>
                <a:schemeClr val="dk1"/>
              </a:buClr>
              <a:buSzPts val="19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8" name="Google Shape;48;p7"/>
          <p:cNvSpPr txBox="1"/>
          <p:nvPr>
            <p:ph idx="2" type="body"/>
          </p:nvPr>
        </p:nvSpPr>
        <p:spPr>
          <a:xfrm>
            <a:off x="457202"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49250" lvl="1" marL="914400" algn="l">
              <a:spcBef>
                <a:spcPts val="400"/>
              </a:spcBef>
              <a:spcAft>
                <a:spcPts val="0"/>
              </a:spcAft>
              <a:buClr>
                <a:schemeClr val="dk1"/>
              </a:buClr>
              <a:buSzPts val="19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9" name="Google Shape;49;p7"/>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Clr>
                <a:schemeClr val="dk1"/>
              </a:buClr>
              <a:buSzPts val="19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0" name="Google Shape;50;p7"/>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49250" lvl="1" marL="914400" algn="l">
              <a:spcBef>
                <a:spcPts val="400"/>
              </a:spcBef>
              <a:spcAft>
                <a:spcPts val="0"/>
              </a:spcAft>
              <a:buClr>
                <a:schemeClr val="dk1"/>
              </a:buClr>
              <a:buSzPts val="19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1" name="Google Shape;51;p7"/>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8"/>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457202"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9"/>
          <p:cNvSpPr txBox="1"/>
          <p:nvPr>
            <p:ph idx="1" type="body"/>
          </p:nvPr>
        </p:nvSpPr>
        <p:spPr>
          <a:xfrm>
            <a:off x="3575051" y="273052"/>
            <a:ext cx="5111751"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397510" lvl="1" marL="914400" algn="l">
              <a:spcBef>
                <a:spcPts val="560"/>
              </a:spcBef>
              <a:spcAft>
                <a:spcPts val="0"/>
              </a:spcAft>
              <a:buClr>
                <a:schemeClr val="dk1"/>
              </a:buClr>
              <a:buSzPts val="266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2" name="Google Shape;62;p9"/>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chemeClr val="dk1"/>
              </a:buClr>
              <a:buSzPts val="114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3" name="Google Shape;63;p9"/>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792288" y="4800601"/>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0"/>
          <p:cNvSpPr/>
          <p:nvPr>
            <p:ph idx="2" type="pic"/>
          </p:nvPr>
        </p:nvSpPr>
        <p:spPr>
          <a:xfrm>
            <a:off x="1792288" y="612775"/>
            <a:ext cx="5486400" cy="4114800"/>
          </a:xfrm>
          <a:prstGeom prst="rect">
            <a:avLst/>
          </a:prstGeom>
          <a:noFill/>
          <a:ln>
            <a:noFill/>
          </a:ln>
        </p:spPr>
      </p:sp>
      <p:sp>
        <p:nvSpPr>
          <p:cNvPr id="69" name="Google Shape;69;p10"/>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chemeClr val="dk1"/>
              </a:buClr>
              <a:buSzPts val="114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70" name="Google Shape;70;p10"/>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6.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 name="Google Shape;11;p1"/>
          <p:cNvSpPr txBox="1"/>
          <p:nvPr>
            <p:ph idx="10" type="dt"/>
          </p:nvPr>
        </p:nvSpPr>
        <p:spPr>
          <a:xfrm>
            <a:off x="1371600" y="6248400"/>
            <a:ext cx="16764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3429000" y="6248400"/>
            <a:ext cx="34290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2" type="sldNum"/>
          </p:nvPr>
        </p:nvSpPr>
        <p:spPr>
          <a:xfrm>
            <a:off x="72390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descr="strtegic1" id="14" name="Google Shape;14;p1"/>
          <p:cNvPicPr preferRelativeResize="0"/>
          <p:nvPr/>
        </p:nvPicPr>
        <p:blipFill rotWithShape="1">
          <a:blip r:embed="rId1">
            <a:alphaModFix/>
          </a:blip>
          <a:srcRect b="0" l="0" r="0" t="0"/>
          <a:stretch/>
        </p:blipFill>
        <p:spPr>
          <a:xfrm>
            <a:off x="0" y="0"/>
            <a:ext cx="1219200" cy="6858000"/>
          </a:xfrm>
          <a:prstGeom prst="rect">
            <a:avLst/>
          </a:prstGeom>
          <a:noFill/>
          <a:ln>
            <a:noFill/>
          </a:ln>
        </p:spPr>
      </p:pic>
      <p:sp>
        <p:nvSpPr>
          <p:cNvPr id="15" name="Google Shape;15;p1"/>
          <p:cNvSpPr txBox="1"/>
          <p:nvPr>
            <p:ph idx="1" type="body"/>
          </p:nvPr>
        </p:nvSpPr>
        <p:spPr>
          <a:xfrm>
            <a:off x="1371600" y="19812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2"/>
              </a:buClr>
              <a:buSzPts val="32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97510" lvl="1" marL="914400" marR="0" rtl="0" algn="l">
              <a:spcBef>
                <a:spcPts val="560"/>
              </a:spcBef>
              <a:spcAft>
                <a:spcPts val="0"/>
              </a:spcAft>
              <a:buClr>
                <a:schemeClr val="dk1"/>
              </a:buClr>
              <a:buSzPts val="266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01" name="Google Shape;10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Google Shape;10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6" name="Google Shape;17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8" name="Google Shape;1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9" name="Google Shape;1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Arial"/>
                <a:ea typeface="Arial"/>
                <a:cs typeface="Arial"/>
                <a:sym typeface="Arial"/>
              </a:defRPr>
            </a:lvl1pPr>
            <a:lvl2pPr indent="0" lvl="1" marL="0" marR="0" rtl="0" algn="r">
              <a:spcBef>
                <a:spcPts val="0"/>
              </a:spcBef>
              <a:spcAft>
                <a:spcPts val="0"/>
              </a:spcAft>
              <a:buNone/>
              <a:defRPr sz="1200">
                <a:solidFill>
                  <a:srgbClr val="898989"/>
                </a:solidFill>
                <a:latin typeface="Arial"/>
                <a:ea typeface="Arial"/>
                <a:cs typeface="Arial"/>
                <a:sym typeface="Arial"/>
              </a:defRPr>
            </a:lvl2pPr>
            <a:lvl3pPr indent="0" lvl="2" marL="0" marR="0" rtl="0" algn="r">
              <a:spcBef>
                <a:spcPts val="0"/>
              </a:spcBef>
              <a:spcAft>
                <a:spcPts val="0"/>
              </a:spcAft>
              <a:buNone/>
              <a:defRPr sz="1200">
                <a:solidFill>
                  <a:srgbClr val="898989"/>
                </a:solidFill>
                <a:latin typeface="Arial"/>
                <a:ea typeface="Arial"/>
                <a:cs typeface="Arial"/>
                <a:sym typeface="Arial"/>
              </a:defRPr>
            </a:lvl3pPr>
            <a:lvl4pPr indent="0" lvl="3" marL="0" marR="0" rtl="0" algn="r">
              <a:spcBef>
                <a:spcPts val="0"/>
              </a:spcBef>
              <a:spcAft>
                <a:spcPts val="0"/>
              </a:spcAft>
              <a:buNone/>
              <a:defRPr sz="1200">
                <a:solidFill>
                  <a:srgbClr val="898989"/>
                </a:solidFill>
                <a:latin typeface="Arial"/>
                <a:ea typeface="Arial"/>
                <a:cs typeface="Arial"/>
                <a:sym typeface="Arial"/>
              </a:defRPr>
            </a:lvl4pPr>
            <a:lvl5pPr indent="0" lvl="4" marL="0" marR="0" rtl="0" algn="r">
              <a:spcBef>
                <a:spcPts val="0"/>
              </a:spcBef>
              <a:spcAft>
                <a:spcPts val="0"/>
              </a:spcAft>
              <a:buNone/>
              <a:defRPr sz="1200">
                <a:solidFill>
                  <a:srgbClr val="898989"/>
                </a:solidFill>
                <a:latin typeface="Arial"/>
                <a:ea typeface="Arial"/>
                <a:cs typeface="Arial"/>
                <a:sym typeface="Arial"/>
              </a:defRPr>
            </a:lvl5pPr>
            <a:lvl6pPr indent="0" lvl="5" marL="0" marR="0" rtl="0" algn="r">
              <a:spcBef>
                <a:spcPts val="0"/>
              </a:spcBef>
              <a:spcAft>
                <a:spcPts val="0"/>
              </a:spcAft>
              <a:buNone/>
              <a:defRPr sz="1200">
                <a:solidFill>
                  <a:srgbClr val="898989"/>
                </a:solidFill>
                <a:latin typeface="Arial"/>
                <a:ea typeface="Arial"/>
                <a:cs typeface="Arial"/>
                <a:sym typeface="Arial"/>
              </a:defRPr>
            </a:lvl6pPr>
            <a:lvl7pPr indent="0" lvl="6" marL="0" marR="0" rtl="0" algn="r">
              <a:spcBef>
                <a:spcPts val="0"/>
              </a:spcBef>
              <a:spcAft>
                <a:spcPts val="0"/>
              </a:spcAft>
              <a:buNone/>
              <a:defRPr sz="1200">
                <a:solidFill>
                  <a:srgbClr val="898989"/>
                </a:solidFill>
                <a:latin typeface="Arial"/>
                <a:ea typeface="Arial"/>
                <a:cs typeface="Arial"/>
                <a:sym typeface="Arial"/>
              </a:defRPr>
            </a:lvl7pPr>
            <a:lvl8pPr indent="0" lvl="7" marL="0" marR="0" rtl="0" algn="r">
              <a:spcBef>
                <a:spcPts val="0"/>
              </a:spcBef>
              <a:spcAft>
                <a:spcPts val="0"/>
              </a:spcAft>
              <a:buNone/>
              <a:defRPr sz="1200">
                <a:solidFill>
                  <a:srgbClr val="898989"/>
                </a:solidFill>
                <a:latin typeface="Arial"/>
                <a:ea typeface="Arial"/>
                <a:cs typeface="Arial"/>
                <a:sym typeface="Arial"/>
              </a:defRPr>
            </a:lvl8pPr>
            <a:lvl9pPr indent="0" lvl="8" marL="0" marR="0" rtl="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252" name="Google Shape;252;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55600" lvl="5" marL="27432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6pPr>
            <a:lvl7pPr indent="-355600" lvl="6" marL="32004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7pPr>
            <a:lvl8pPr indent="-355600" lvl="7" marL="36576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8pPr>
            <a:lvl9pPr indent="-355600" lvl="8" marL="4114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9pPr>
          </a:lstStyle>
          <a:p/>
        </p:txBody>
      </p:sp>
      <p:sp>
        <p:nvSpPr>
          <p:cNvPr id="253" name="Google Shape;253;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4" name="Google Shape;254;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5" name="Google Shape;255;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Comic Sans MS"/>
                <a:ea typeface="Comic Sans MS"/>
                <a:cs typeface="Comic Sans MS"/>
                <a:sym typeface="Comic Sans MS"/>
              </a:defRPr>
            </a:lvl1pPr>
            <a:lvl2pPr indent="0" lvl="1" marL="0" marR="0" rtl="0" algn="r">
              <a:spcBef>
                <a:spcPts val="0"/>
              </a:spcBef>
              <a:spcAft>
                <a:spcPts val="0"/>
              </a:spcAft>
              <a:buNone/>
              <a:defRPr sz="1400">
                <a:solidFill>
                  <a:schemeClr val="dk1"/>
                </a:solidFill>
                <a:latin typeface="Comic Sans MS"/>
                <a:ea typeface="Comic Sans MS"/>
                <a:cs typeface="Comic Sans MS"/>
                <a:sym typeface="Comic Sans MS"/>
              </a:defRPr>
            </a:lvl2pPr>
            <a:lvl3pPr indent="0" lvl="2" marL="0" marR="0" rtl="0" algn="r">
              <a:spcBef>
                <a:spcPts val="0"/>
              </a:spcBef>
              <a:spcAft>
                <a:spcPts val="0"/>
              </a:spcAft>
              <a:buNone/>
              <a:defRPr sz="1400">
                <a:solidFill>
                  <a:schemeClr val="dk1"/>
                </a:solidFill>
                <a:latin typeface="Comic Sans MS"/>
                <a:ea typeface="Comic Sans MS"/>
                <a:cs typeface="Comic Sans MS"/>
                <a:sym typeface="Comic Sans MS"/>
              </a:defRPr>
            </a:lvl3pPr>
            <a:lvl4pPr indent="0" lvl="3" marL="0" marR="0" rtl="0" algn="r">
              <a:spcBef>
                <a:spcPts val="0"/>
              </a:spcBef>
              <a:spcAft>
                <a:spcPts val="0"/>
              </a:spcAft>
              <a:buNone/>
              <a:defRPr sz="1400">
                <a:solidFill>
                  <a:schemeClr val="dk1"/>
                </a:solidFill>
                <a:latin typeface="Comic Sans MS"/>
                <a:ea typeface="Comic Sans MS"/>
                <a:cs typeface="Comic Sans MS"/>
                <a:sym typeface="Comic Sans MS"/>
              </a:defRPr>
            </a:lvl4pPr>
            <a:lvl5pPr indent="0" lvl="4" marL="0" marR="0" rtl="0" algn="r">
              <a:spcBef>
                <a:spcPts val="0"/>
              </a:spcBef>
              <a:spcAft>
                <a:spcPts val="0"/>
              </a:spcAft>
              <a:buNone/>
              <a:defRPr sz="1400">
                <a:solidFill>
                  <a:schemeClr val="dk1"/>
                </a:solidFill>
                <a:latin typeface="Comic Sans MS"/>
                <a:ea typeface="Comic Sans MS"/>
                <a:cs typeface="Comic Sans MS"/>
                <a:sym typeface="Comic Sans MS"/>
              </a:defRPr>
            </a:lvl5pPr>
            <a:lvl6pPr indent="0" lvl="5" marL="0" marR="0" rtl="0" algn="r">
              <a:spcBef>
                <a:spcPts val="0"/>
              </a:spcBef>
              <a:spcAft>
                <a:spcPts val="0"/>
              </a:spcAft>
              <a:buNone/>
              <a:defRPr sz="1400">
                <a:solidFill>
                  <a:schemeClr val="dk1"/>
                </a:solidFill>
                <a:latin typeface="Comic Sans MS"/>
                <a:ea typeface="Comic Sans MS"/>
                <a:cs typeface="Comic Sans MS"/>
                <a:sym typeface="Comic Sans MS"/>
              </a:defRPr>
            </a:lvl6pPr>
            <a:lvl7pPr indent="0" lvl="6" marL="0" marR="0" rtl="0" algn="r">
              <a:spcBef>
                <a:spcPts val="0"/>
              </a:spcBef>
              <a:spcAft>
                <a:spcPts val="0"/>
              </a:spcAft>
              <a:buNone/>
              <a:defRPr sz="1400">
                <a:solidFill>
                  <a:schemeClr val="dk1"/>
                </a:solidFill>
                <a:latin typeface="Comic Sans MS"/>
                <a:ea typeface="Comic Sans MS"/>
                <a:cs typeface="Comic Sans MS"/>
                <a:sym typeface="Comic Sans MS"/>
              </a:defRPr>
            </a:lvl7pPr>
            <a:lvl8pPr indent="0" lvl="7" marL="0" marR="0" rtl="0" algn="r">
              <a:spcBef>
                <a:spcPts val="0"/>
              </a:spcBef>
              <a:spcAft>
                <a:spcPts val="0"/>
              </a:spcAft>
              <a:buNone/>
              <a:defRPr sz="1400">
                <a:solidFill>
                  <a:schemeClr val="dk1"/>
                </a:solidFill>
                <a:latin typeface="Comic Sans MS"/>
                <a:ea typeface="Comic Sans MS"/>
                <a:cs typeface="Comic Sans MS"/>
                <a:sym typeface="Comic Sans MS"/>
              </a:defRPr>
            </a:lvl8pPr>
            <a:lvl9pPr indent="0" lvl="8" marL="0" marR="0" rtl="0" algn="r">
              <a:spcBef>
                <a:spcPts val="0"/>
              </a:spcBef>
              <a:spcAft>
                <a:spcPts val="0"/>
              </a:spcAft>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256" name="Google Shape;256;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58" name="Google Shape;258;p39"/>
          <p:cNvGrpSpPr/>
          <p:nvPr/>
        </p:nvGrpSpPr>
        <p:grpSpPr>
          <a:xfrm>
            <a:off x="7938" y="5540375"/>
            <a:ext cx="1784350" cy="1246188"/>
            <a:chOff x="5" y="3490"/>
            <a:chExt cx="1124" cy="785"/>
          </a:xfrm>
        </p:grpSpPr>
        <p:sp>
          <p:nvSpPr>
            <p:cNvPr id="259" name="Google Shape;259;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39"/>
            <p:cNvSpPr/>
            <p:nvPr/>
          </p:nvSpPr>
          <p:spPr>
            <a:xfrm>
              <a:off x="1022" y="3582"/>
              <a:ext cx="71" cy="129"/>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39"/>
            <p:cNvSpPr/>
            <p:nvPr/>
          </p:nvSpPr>
          <p:spPr>
            <a:xfrm>
              <a:off x="641" y="4163"/>
              <a:ext cx="76" cy="112"/>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39"/>
            <p:cNvSpPr/>
            <p:nvPr/>
          </p:nvSpPr>
          <p:spPr>
            <a:xfrm>
              <a:off x="347" y="3693"/>
              <a:ext cx="156" cy="67"/>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68" name="Google Shape;268;p39"/>
            <p:cNvGrpSpPr/>
            <p:nvPr/>
          </p:nvGrpSpPr>
          <p:grpSpPr>
            <a:xfrm>
              <a:off x="5" y="3490"/>
              <a:ext cx="1124" cy="780"/>
              <a:chOff x="5" y="3490"/>
              <a:chExt cx="1124" cy="780"/>
            </a:xfrm>
          </p:grpSpPr>
          <p:grpSp>
            <p:nvGrpSpPr>
              <p:cNvPr id="269" name="Google Shape;269;p39"/>
              <p:cNvGrpSpPr/>
              <p:nvPr/>
            </p:nvGrpSpPr>
            <p:grpSpPr>
              <a:xfrm>
                <a:off x="499" y="3562"/>
                <a:ext cx="548" cy="708"/>
                <a:chOff x="499" y="3562"/>
                <a:chExt cx="548" cy="708"/>
              </a:xfrm>
            </p:grpSpPr>
            <p:sp>
              <p:nvSpPr>
                <p:cNvPr id="270" name="Google Shape;270;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73" name="Google Shape;273;p39"/>
              <p:cNvSpPr/>
              <p:nvPr/>
            </p:nvSpPr>
            <p:spPr>
              <a:xfrm>
                <a:off x="76" y="3732"/>
                <a:ext cx="595" cy="250"/>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76" name="Google Shape;276;p39"/>
              <p:cNvGrpSpPr/>
              <p:nvPr/>
            </p:nvGrpSpPr>
            <p:grpSpPr>
              <a:xfrm>
                <a:off x="5" y="3490"/>
                <a:ext cx="1124" cy="678"/>
                <a:chOff x="5" y="3490"/>
                <a:chExt cx="1124" cy="678"/>
              </a:xfrm>
            </p:grpSpPr>
            <p:sp>
              <p:nvSpPr>
                <p:cNvPr id="277" name="Google Shape;277;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285" name="Google Shape;285;p39"/>
          <p:cNvGrpSpPr/>
          <p:nvPr/>
        </p:nvGrpSpPr>
        <p:grpSpPr>
          <a:xfrm>
            <a:off x="8680450" y="2116138"/>
            <a:ext cx="385763" cy="4308475"/>
            <a:chOff x="5468" y="1333"/>
            <a:chExt cx="243" cy="2714"/>
          </a:xfrm>
        </p:grpSpPr>
        <p:sp>
          <p:nvSpPr>
            <p:cNvPr id="286" name="Google Shape;286;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8" name="Google Shape;288;p39"/>
          <p:cNvGrpSpPr/>
          <p:nvPr/>
        </p:nvGrpSpPr>
        <p:grpSpPr>
          <a:xfrm>
            <a:off x="7171453" y="-86944"/>
            <a:ext cx="2427443" cy="2247165"/>
            <a:chOff x="4517" y="-55"/>
            <a:chExt cx="1529" cy="1416"/>
          </a:xfrm>
        </p:grpSpPr>
        <p:grpSp>
          <p:nvGrpSpPr>
            <p:cNvPr id="289" name="Google Shape;289;p39"/>
            <p:cNvGrpSpPr/>
            <p:nvPr/>
          </p:nvGrpSpPr>
          <p:grpSpPr>
            <a:xfrm>
              <a:off x="4517" y="-55"/>
              <a:ext cx="1529" cy="1416"/>
              <a:chOff x="4517" y="-55"/>
              <a:chExt cx="1529" cy="1416"/>
            </a:xfrm>
          </p:grpSpPr>
          <p:sp>
            <p:nvSpPr>
              <p:cNvPr id="290" name="Google Shape;290;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91" name="Google Shape;291;p39"/>
              <p:cNvGrpSpPr/>
              <p:nvPr/>
            </p:nvGrpSpPr>
            <p:grpSpPr>
              <a:xfrm>
                <a:off x="4517" y="-55"/>
                <a:ext cx="1529" cy="1416"/>
                <a:chOff x="4517" y="-55"/>
                <a:chExt cx="1529" cy="1416"/>
              </a:xfrm>
            </p:grpSpPr>
            <p:sp>
              <p:nvSpPr>
                <p:cNvPr id="292" name="Google Shape;292;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39"/>
                <p:cNvSpPr/>
                <p:nvPr/>
              </p:nvSpPr>
              <p:spPr>
                <a:xfrm rot="-3172564">
                  <a:off x="5095" y="285"/>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39"/>
                <p:cNvSpPr/>
                <p:nvPr/>
              </p:nvSpPr>
              <p:spPr>
                <a:xfrm rot="-3172564">
                  <a:off x="4905" y="135"/>
                  <a:ext cx="505" cy="898"/>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39"/>
                <p:cNvSpPr/>
                <p:nvPr/>
              </p:nvSpPr>
              <p:spPr>
                <a:xfrm rot="-3172564">
                  <a:off x="5344" y="850"/>
                  <a:ext cx="169" cy="122"/>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39"/>
                <p:cNvSpPr/>
                <p:nvPr/>
              </p:nvSpPr>
              <p:spPr>
                <a:xfrm rot="-3172564">
                  <a:off x="5253" y="759"/>
                  <a:ext cx="181" cy="144"/>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39"/>
                <p:cNvSpPr/>
                <p:nvPr/>
              </p:nvSpPr>
              <p:spPr>
                <a:xfrm rot="-3172564">
                  <a:off x="4994" y="95"/>
                  <a:ext cx="179" cy="138"/>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cxnSp>
          <p:nvCxnSpPr>
            <p:cNvPr id="300" name="Google Shape;300;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95" name="Google Shape;395;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6" name="Google Shape;396;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7" name="Google Shape;397;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8" name="Google Shape;39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Arial"/>
                <a:ea typeface="Arial"/>
                <a:cs typeface="Arial"/>
                <a:sym typeface="Arial"/>
              </a:defRPr>
            </a:lvl1pPr>
            <a:lvl2pPr indent="0" lvl="1" marL="0" marR="0" rtl="0" algn="r">
              <a:spcBef>
                <a:spcPts val="0"/>
              </a:spcBef>
              <a:spcAft>
                <a:spcPts val="0"/>
              </a:spcAft>
              <a:buNone/>
              <a:defRPr sz="1200">
                <a:solidFill>
                  <a:srgbClr val="898989"/>
                </a:solidFill>
                <a:latin typeface="Arial"/>
                <a:ea typeface="Arial"/>
                <a:cs typeface="Arial"/>
                <a:sym typeface="Arial"/>
              </a:defRPr>
            </a:lvl2pPr>
            <a:lvl3pPr indent="0" lvl="2" marL="0" marR="0" rtl="0" algn="r">
              <a:spcBef>
                <a:spcPts val="0"/>
              </a:spcBef>
              <a:spcAft>
                <a:spcPts val="0"/>
              </a:spcAft>
              <a:buNone/>
              <a:defRPr sz="1200">
                <a:solidFill>
                  <a:srgbClr val="898989"/>
                </a:solidFill>
                <a:latin typeface="Arial"/>
                <a:ea typeface="Arial"/>
                <a:cs typeface="Arial"/>
                <a:sym typeface="Arial"/>
              </a:defRPr>
            </a:lvl3pPr>
            <a:lvl4pPr indent="0" lvl="3" marL="0" marR="0" rtl="0" algn="r">
              <a:spcBef>
                <a:spcPts val="0"/>
              </a:spcBef>
              <a:spcAft>
                <a:spcPts val="0"/>
              </a:spcAft>
              <a:buNone/>
              <a:defRPr sz="1200">
                <a:solidFill>
                  <a:srgbClr val="898989"/>
                </a:solidFill>
                <a:latin typeface="Arial"/>
                <a:ea typeface="Arial"/>
                <a:cs typeface="Arial"/>
                <a:sym typeface="Arial"/>
              </a:defRPr>
            </a:lvl4pPr>
            <a:lvl5pPr indent="0" lvl="4" marL="0" marR="0" rtl="0" algn="r">
              <a:spcBef>
                <a:spcPts val="0"/>
              </a:spcBef>
              <a:spcAft>
                <a:spcPts val="0"/>
              </a:spcAft>
              <a:buNone/>
              <a:defRPr sz="1200">
                <a:solidFill>
                  <a:srgbClr val="898989"/>
                </a:solidFill>
                <a:latin typeface="Arial"/>
                <a:ea typeface="Arial"/>
                <a:cs typeface="Arial"/>
                <a:sym typeface="Arial"/>
              </a:defRPr>
            </a:lvl5pPr>
            <a:lvl6pPr indent="0" lvl="5" marL="0" marR="0" rtl="0" algn="r">
              <a:spcBef>
                <a:spcPts val="0"/>
              </a:spcBef>
              <a:spcAft>
                <a:spcPts val="0"/>
              </a:spcAft>
              <a:buNone/>
              <a:defRPr sz="1200">
                <a:solidFill>
                  <a:srgbClr val="898989"/>
                </a:solidFill>
                <a:latin typeface="Arial"/>
                <a:ea typeface="Arial"/>
                <a:cs typeface="Arial"/>
                <a:sym typeface="Arial"/>
              </a:defRPr>
            </a:lvl6pPr>
            <a:lvl7pPr indent="0" lvl="6" marL="0" marR="0" rtl="0" algn="r">
              <a:spcBef>
                <a:spcPts val="0"/>
              </a:spcBef>
              <a:spcAft>
                <a:spcPts val="0"/>
              </a:spcAft>
              <a:buNone/>
              <a:defRPr sz="1200">
                <a:solidFill>
                  <a:srgbClr val="898989"/>
                </a:solidFill>
                <a:latin typeface="Arial"/>
                <a:ea typeface="Arial"/>
                <a:cs typeface="Arial"/>
                <a:sym typeface="Arial"/>
              </a:defRPr>
            </a:lvl7pPr>
            <a:lvl8pPr indent="0" lvl="7" marL="0" marR="0" rtl="0" algn="r">
              <a:spcBef>
                <a:spcPts val="0"/>
              </a:spcBef>
              <a:spcAft>
                <a:spcPts val="0"/>
              </a:spcAft>
              <a:buNone/>
              <a:defRPr sz="1200">
                <a:solidFill>
                  <a:srgbClr val="898989"/>
                </a:solidFill>
                <a:latin typeface="Arial"/>
                <a:ea typeface="Arial"/>
                <a:cs typeface="Arial"/>
                <a:sym typeface="Arial"/>
              </a:defRPr>
            </a:lvl8pPr>
            <a:lvl9pPr indent="0" lvl="8" marL="0" marR="0" rtl="0" algn="r">
              <a:spcBef>
                <a:spcPts val="0"/>
              </a:spcBef>
              <a:spcAft>
                <a:spcPts val="0"/>
              </a:spcAft>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Relationship Id="rId3" Type="http://schemas.openxmlformats.org/officeDocument/2006/relationships/image" Target="../media/image86.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Relationship Id="rId3" Type="http://schemas.openxmlformats.org/officeDocument/2006/relationships/image" Target="../media/image8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Relationship Id="rId3" Type="http://schemas.openxmlformats.org/officeDocument/2006/relationships/image" Target="../media/image86.jpg"/><Relationship Id="rId4" Type="http://schemas.openxmlformats.org/officeDocument/2006/relationships/image" Target="../media/image95.png"/><Relationship Id="rId5" Type="http://schemas.openxmlformats.org/officeDocument/2006/relationships/image" Target="../media/image8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Relationship Id="rId3" Type="http://schemas.openxmlformats.org/officeDocument/2006/relationships/image" Target="../media/image9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 Id="rId3" Type="http://schemas.openxmlformats.org/officeDocument/2006/relationships/image" Target="../media/image86.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 Id="rId3" Type="http://schemas.openxmlformats.org/officeDocument/2006/relationships/hyperlink" Target="http://www.clipartguide.com/_pages/0060-0807-1215-2553.html" TargetMode="External"/><Relationship Id="rId4" Type="http://schemas.openxmlformats.org/officeDocument/2006/relationships/image" Target="../media/image89.jpg"/></Relationships>
</file>

<file path=ppt/slides/_rels/slide122.xml.rels><?xml version="1.0" encoding="UTF-8" standalone="yes"?><Relationships xmlns="http://schemas.openxmlformats.org/package/2006/relationships"><Relationship Id="rId10" Type="http://schemas.openxmlformats.org/officeDocument/2006/relationships/image" Target="../media/image92.png"/><Relationship Id="rId1" Type="http://schemas.openxmlformats.org/officeDocument/2006/relationships/slideLayout" Target="../slideLayouts/slideLayout25.xml"/><Relationship Id="rId2" Type="http://schemas.openxmlformats.org/officeDocument/2006/relationships/notesSlide" Target="../notesSlides/notesSlide122.xml"/><Relationship Id="rId3" Type="http://schemas.openxmlformats.org/officeDocument/2006/relationships/hyperlink" Target="mailto:kiran.talele@spit.ac.in" TargetMode="External"/><Relationship Id="rId4" Type="http://schemas.openxmlformats.org/officeDocument/2006/relationships/hyperlink" Target="mailto:ktvtalele@gmail.com" TargetMode="External"/><Relationship Id="rId9" Type="http://schemas.openxmlformats.org/officeDocument/2006/relationships/hyperlink" Target="http://www.facebook.com/Kiran-Talele-1711929555720263" TargetMode="External"/><Relationship Id="rId5" Type="http://schemas.openxmlformats.org/officeDocument/2006/relationships/image" Target="../media/image90.png"/><Relationship Id="rId6" Type="http://schemas.openxmlformats.org/officeDocument/2006/relationships/image" Target="../media/image84.jpg"/><Relationship Id="rId7" Type="http://schemas.openxmlformats.org/officeDocument/2006/relationships/image" Target="../media/image97.png"/><Relationship Id="rId8" Type="http://schemas.openxmlformats.org/officeDocument/2006/relationships/hyperlink" Target="https://www.linkedin.com/in/k-t-v-talele/"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image" Target="../media/image13.jpg"/><Relationship Id="rId6" Type="http://schemas.openxmlformats.org/officeDocument/2006/relationships/image" Target="../media/image38.png"/><Relationship Id="rId7" Type="http://schemas.openxmlformats.org/officeDocument/2006/relationships/image" Target="../media/image23.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jpg"/><Relationship Id="rId5" Type="http://schemas.openxmlformats.org/officeDocument/2006/relationships/image" Target="../media/image41.png"/><Relationship Id="rId6" Type="http://schemas.openxmlformats.org/officeDocument/2006/relationships/image" Target="../media/image18.png"/><Relationship Id="rId7" Type="http://schemas.openxmlformats.org/officeDocument/2006/relationships/image" Target="../media/image37.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17.jpg"/><Relationship Id="rId9" Type="http://schemas.openxmlformats.org/officeDocument/2006/relationships/image" Target="../media/image48.png"/><Relationship Id="rId5" Type="http://schemas.openxmlformats.org/officeDocument/2006/relationships/image" Target="../media/image43.jpg"/><Relationship Id="rId6" Type="http://schemas.openxmlformats.org/officeDocument/2006/relationships/image" Target="../media/image35.png"/><Relationship Id="rId7" Type="http://schemas.openxmlformats.org/officeDocument/2006/relationships/image" Target="../media/image24.jpg"/><Relationship Id="rId8"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image" Target="../media/image57.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4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93.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jpg"/><Relationship Id="rId4" Type="http://schemas.openxmlformats.org/officeDocument/2006/relationships/image" Target="../media/image60.png"/><Relationship Id="rId9" Type="http://schemas.openxmlformats.org/officeDocument/2006/relationships/hyperlink" Target="https://doi.org/10.1109/JRPROC.1952.273898" TargetMode="External"/><Relationship Id="rId5" Type="http://schemas.openxmlformats.org/officeDocument/2006/relationships/hyperlink" Target="https://en.wikipedia.org/wiki/David_A._Huffman" TargetMode="External"/><Relationship Id="rId6" Type="http://schemas.openxmlformats.org/officeDocument/2006/relationships/hyperlink" Target="http://compression.ru/download/articles/huff/huffman_1952_minimum-redundancy-codes.pdf" TargetMode="External"/><Relationship Id="rId7" Type="http://schemas.openxmlformats.org/officeDocument/2006/relationships/hyperlink" Target="https://en.wikipedia.org/wiki/Proceedings_of_the_IRE" TargetMode="External"/><Relationship Id="rId8" Type="http://schemas.openxmlformats.org/officeDocument/2006/relationships/hyperlink" Target="https://en.wikipedia.org/wiki/Doi_(identifi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79.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6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9.jpg"/><Relationship Id="rId4" Type="http://schemas.openxmlformats.org/officeDocument/2006/relationships/image" Target="../media/image70.png"/><Relationship Id="rId5" Type="http://schemas.openxmlformats.org/officeDocument/2006/relationships/hyperlink" Target="http://www.google.com/patents?id=F55NAAAAEBAJ"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3.xml"/><Relationship Id="rId3"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 Id="rId3"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 Id="rId3" Type="http://schemas.openxmlformats.org/officeDocument/2006/relationships/image" Target="../media/image98.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 Id="rId3" Type="http://schemas.openxmlformats.org/officeDocument/2006/relationships/image" Target="../media/image77.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ctrTitle"/>
          </p:nvPr>
        </p:nvSpPr>
        <p:spPr>
          <a:xfrm>
            <a:off x="3962400" y="609600"/>
            <a:ext cx="5105400" cy="16002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6000">
                <a:solidFill>
                  <a:srgbClr val="C00000"/>
                </a:solidFill>
                <a:latin typeface="Arial"/>
                <a:ea typeface="Arial"/>
                <a:cs typeface="Arial"/>
                <a:sym typeface="Arial"/>
              </a:rPr>
              <a:t>I</a:t>
            </a:r>
            <a:r>
              <a:rPr b="1" lang="en-US" sz="4800">
                <a:solidFill>
                  <a:srgbClr val="C00000"/>
                </a:solidFill>
                <a:latin typeface="Arial"/>
                <a:ea typeface="Arial"/>
                <a:cs typeface="Arial"/>
                <a:sym typeface="Arial"/>
              </a:rPr>
              <a:t>mage</a:t>
            </a:r>
            <a:r>
              <a:rPr b="1" lang="en-US" sz="4000">
                <a:solidFill>
                  <a:srgbClr val="C00000"/>
                </a:solidFill>
                <a:latin typeface="Arial"/>
                <a:ea typeface="Arial"/>
                <a:cs typeface="Arial"/>
                <a:sym typeface="Arial"/>
              </a:rPr>
              <a:t> </a:t>
            </a:r>
            <a:r>
              <a:rPr b="1" lang="en-US" sz="6000">
                <a:solidFill>
                  <a:srgbClr val="C00000"/>
                </a:solidFill>
                <a:latin typeface="Arial"/>
                <a:ea typeface="Arial"/>
                <a:cs typeface="Arial"/>
                <a:sym typeface="Arial"/>
              </a:rPr>
              <a:t>C</a:t>
            </a:r>
            <a:r>
              <a:rPr b="1" lang="en-US" sz="4800">
                <a:solidFill>
                  <a:srgbClr val="C00000"/>
                </a:solidFill>
                <a:latin typeface="Arial"/>
                <a:ea typeface="Arial"/>
                <a:cs typeface="Arial"/>
                <a:sym typeface="Arial"/>
              </a:rPr>
              <a:t>ompression</a:t>
            </a:r>
            <a:r>
              <a:rPr b="1" lang="en-US" sz="6000">
                <a:solidFill>
                  <a:srgbClr val="C00000"/>
                </a:solidFill>
                <a:latin typeface="Arial"/>
                <a:ea typeface="Arial"/>
                <a:cs typeface="Arial"/>
                <a:sym typeface="Arial"/>
              </a:rPr>
              <a:t>       </a:t>
            </a:r>
            <a:endParaRPr/>
          </a:p>
        </p:txBody>
      </p:sp>
      <p:sp>
        <p:nvSpPr>
          <p:cNvPr id="473" name="Google Shape;473;p63"/>
          <p:cNvSpPr/>
          <p:nvPr/>
        </p:nvSpPr>
        <p:spPr>
          <a:xfrm>
            <a:off x="2590800" y="2971800"/>
            <a:ext cx="6096000" cy="3140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Times New Roman"/>
                <a:ea typeface="Times New Roman"/>
                <a:cs typeface="Times New Roman"/>
                <a:sym typeface="Times New Roman"/>
              </a:rPr>
              <a:t>By</a:t>
            </a:r>
            <a:endParaRPr b="1" i="0" sz="4000" u="none" cap="none" strike="noStrike">
              <a:solidFill>
                <a:schemeClr val="dk1"/>
              </a:solidFill>
              <a:latin typeface="Times New Roman"/>
              <a:ea typeface="Times New Roman"/>
              <a:cs typeface="Times New Roman"/>
              <a:sym typeface="Times New Roman"/>
            </a:endParaRPr>
          </a:p>
          <a:p>
            <a:pPr indent="0" lvl="0" marL="0" marR="0" rtl="0" algn="r">
              <a:spcBef>
                <a:spcPts val="2200"/>
              </a:spcBef>
              <a:spcAft>
                <a:spcPts val="0"/>
              </a:spcAft>
              <a:buNone/>
            </a:pPr>
            <a:r>
              <a:rPr b="1" i="0" lang="en-US" sz="4400" u="none" cap="none" strike="noStrike">
                <a:solidFill>
                  <a:schemeClr val="dk1"/>
                </a:solidFill>
                <a:latin typeface="Times New Roman"/>
                <a:ea typeface="Times New Roman"/>
                <a:cs typeface="Times New Roman"/>
                <a:sym typeface="Times New Roman"/>
              </a:rPr>
              <a:t> </a:t>
            </a:r>
            <a:r>
              <a:rPr b="1" i="0" lang="en-US" sz="4400" u="none" cap="none" strike="noStrike">
                <a:solidFill>
                  <a:srgbClr val="663300"/>
                </a:solidFill>
                <a:latin typeface="Times New Roman"/>
                <a:ea typeface="Times New Roman"/>
                <a:cs typeface="Times New Roman"/>
                <a:sym typeface="Times New Roman"/>
              </a:rPr>
              <a:t>Kiran  TALELE</a:t>
            </a:r>
            <a:endParaRPr/>
          </a:p>
          <a:p>
            <a:pPr indent="0" lvl="0" marL="0" marR="0" rtl="0" algn="r">
              <a:spcBef>
                <a:spcPts val="1600"/>
              </a:spcBef>
              <a:spcAft>
                <a:spcPts val="0"/>
              </a:spcAft>
              <a:buNone/>
            </a:pPr>
            <a:r>
              <a:rPr b="1" i="0" lang="en-US" sz="3200" u="none" cap="none" strike="noStrike">
                <a:solidFill>
                  <a:schemeClr val="dk1"/>
                </a:solidFill>
                <a:latin typeface="Times New Roman"/>
                <a:ea typeface="Times New Roman"/>
                <a:cs typeface="Times New Roman"/>
                <a:sym typeface="Times New Roman"/>
              </a:rPr>
              <a:t>talelesir@gmail.com</a:t>
            </a:r>
            <a:endParaRPr/>
          </a:p>
          <a:p>
            <a:pPr indent="0" lvl="0" marL="0" marR="0" rtl="0" algn="ctr">
              <a:spcBef>
                <a:spcPts val="1600"/>
              </a:spcBef>
              <a:spcAft>
                <a:spcPts val="0"/>
              </a:spcAft>
              <a:buNone/>
            </a:pPr>
            <a:r>
              <a:rPr b="1" i="0" lang="en-US" sz="3200" u="none" cap="none" strike="noStrike">
                <a:solidFill>
                  <a:schemeClr val="dk1"/>
                </a:solidFill>
                <a:latin typeface="Times New Roman"/>
                <a:ea typeface="Times New Roman"/>
                <a:cs typeface="Times New Roman"/>
                <a:sym typeface="Times New Roman"/>
              </a:rPr>
              <a:t>                     </a:t>
            </a:r>
            <a:r>
              <a:rPr b="1" i="0" lang="en-US" sz="3200" u="none" cap="none" strike="noStrike">
                <a:solidFill>
                  <a:srgbClr val="0000CC"/>
                </a:solidFill>
                <a:latin typeface="Times New Roman"/>
                <a:ea typeface="Times New Roman"/>
                <a:cs typeface="Times New Roman"/>
                <a:sym typeface="Times New Roman"/>
              </a:rPr>
              <a:t>99 870 30 881  </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500"/>
                                        <p:tgtEl>
                                          <p:spTgt spid="4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idx="1" type="body"/>
          </p:nvPr>
        </p:nvSpPr>
        <p:spPr>
          <a:xfrm>
            <a:off x="457200" y="1600200"/>
            <a:ext cx="8534400" cy="91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latin typeface="Calibri"/>
                <a:ea typeface="Calibri"/>
                <a:cs typeface="Calibri"/>
                <a:sym typeface="Calibri"/>
              </a:rPr>
              <a:t>For data reduction or compression we try to reduce three kinds of redundancies present in data</a:t>
            </a:r>
            <a:endParaRPr/>
          </a:p>
          <a:p>
            <a:pPr indent="-342900" lvl="0" marL="342900" rtl="0" algn="l">
              <a:spcBef>
                <a:spcPts val="560"/>
              </a:spcBef>
              <a:spcAft>
                <a:spcPts val="0"/>
              </a:spcAft>
              <a:buClr>
                <a:schemeClr val="dk1"/>
              </a:buClr>
              <a:buSzPts val="2800"/>
              <a:buFont typeface="Noto Sans Symbols"/>
              <a:buNone/>
            </a:pPr>
            <a:r>
              <a:rPr lang="en-US" sz="2800">
                <a:latin typeface="Calibri"/>
                <a:ea typeface="Calibri"/>
                <a:cs typeface="Calibri"/>
                <a:sym typeface="Calibri"/>
              </a:rPr>
              <a:t>	</a:t>
            </a:r>
            <a:endParaRPr/>
          </a:p>
        </p:txBody>
      </p:sp>
      <p:sp>
        <p:nvSpPr>
          <p:cNvPr id="589" name="Google Shape;589;p72"/>
          <p:cNvSpPr txBox="1"/>
          <p:nvPr/>
        </p:nvSpPr>
        <p:spPr>
          <a:xfrm>
            <a:off x="762000" y="923925"/>
            <a:ext cx="61722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3333FF"/>
                </a:solidFill>
                <a:latin typeface="Arial"/>
                <a:ea typeface="Arial"/>
                <a:cs typeface="Arial"/>
                <a:sym typeface="Arial"/>
              </a:rPr>
              <a:t>DATA</a:t>
            </a:r>
            <a:r>
              <a:rPr lang="en-US" sz="2800">
                <a:solidFill>
                  <a:schemeClr val="dk1"/>
                </a:solidFill>
                <a:latin typeface="Arial"/>
                <a:ea typeface="Arial"/>
                <a:cs typeface="Arial"/>
                <a:sym typeface="Arial"/>
              </a:rPr>
              <a:t> = Information + </a:t>
            </a:r>
            <a:r>
              <a:rPr lang="en-US" sz="2800">
                <a:solidFill>
                  <a:srgbClr val="FF0000"/>
                </a:solidFill>
                <a:latin typeface="Arial"/>
                <a:ea typeface="Arial"/>
                <a:cs typeface="Arial"/>
                <a:sym typeface="Arial"/>
              </a:rPr>
              <a:t>Redundancy</a:t>
            </a:r>
            <a:endParaRPr sz="2800">
              <a:solidFill>
                <a:schemeClr val="dk1"/>
              </a:solidFill>
              <a:latin typeface="Arial"/>
              <a:ea typeface="Arial"/>
              <a:cs typeface="Arial"/>
              <a:sym typeface="Arial"/>
            </a:endParaRPr>
          </a:p>
        </p:txBody>
      </p:sp>
      <p:sp>
        <p:nvSpPr>
          <p:cNvPr id="590" name="Google Shape;590;p72"/>
          <p:cNvSpPr txBox="1"/>
          <p:nvPr/>
        </p:nvSpPr>
        <p:spPr>
          <a:xfrm>
            <a:off x="457200" y="2743200"/>
            <a:ext cx="8534400" cy="30464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Three approaches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endParaRPr/>
          </a:p>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Reduce </a:t>
            </a:r>
            <a:r>
              <a:rPr b="1" lang="en-US" sz="2400">
                <a:solidFill>
                  <a:schemeClr val="dk1"/>
                </a:solidFill>
                <a:latin typeface="Arial"/>
                <a:ea typeface="Arial"/>
                <a:cs typeface="Arial"/>
                <a:sym typeface="Arial"/>
              </a:rPr>
              <a:t>Coding Redundancy </a:t>
            </a:r>
            <a:r>
              <a:rPr lang="en-US" sz="2400">
                <a:solidFill>
                  <a:schemeClr val="dk1"/>
                </a:solidFill>
                <a:latin typeface="Arial"/>
                <a:ea typeface="Arial"/>
                <a:cs typeface="Arial"/>
                <a:sym typeface="Arial"/>
              </a:rPr>
              <a:t>- some pixel values more common than others. </a:t>
            </a:r>
            <a:endParaRPr/>
          </a:p>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Reduce </a:t>
            </a:r>
            <a:r>
              <a:rPr b="1" lang="en-US" sz="2400">
                <a:solidFill>
                  <a:schemeClr val="dk1"/>
                </a:solidFill>
                <a:latin typeface="Arial"/>
                <a:ea typeface="Arial"/>
                <a:cs typeface="Arial"/>
                <a:sym typeface="Arial"/>
              </a:rPr>
              <a:t>Interpixel Redundancy </a:t>
            </a:r>
            <a:r>
              <a:rPr lang="en-US" sz="2400">
                <a:solidFill>
                  <a:schemeClr val="dk1"/>
                </a:solidFill>
                <a:latin typeface="Arial"/>
                <a:ea typeface="Arial"/>
                <a:cs typeface="Arial"/>
                <a:sym typeface="Arial"/>
              </a:rPr>
              <a:t>- neighboring pixels have similar values. </a:t>
            </a:r>
            <a:endParaRPr/>
          </a:p>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Reduce </a:t>
            </a:r>
            <a:r>
              <a:rPr b="1" lang="en-US" sz="2400">
                <a:solidFill>
                  <a:schemeClr val="dk1"/>
                </a:solidFill>
                <a:latin typeface="Arial"/>
                <a:ea typeface="Arial"/>
                <a:cs typeface="Arial"/>
                <a:sym typeface="Arial"/>
              </a:rPr>
              <a:t>Psychovisual Redundancy </a:t>
            </a:r>
            <a:r>
              <a:rPr lang="en-US" sz="2400">
                <a:solidFill>
                  <a:schemeClr val="dk1"/>
                </a:solidFill>
                <a:latin typeface="Arial"/>
                <a:ea typeface="Arial"/>
                <a:cs typeface="Arial"/>
                <a:sym typeface="Arial"/>
              </a:rPr>
              <a:t>- some color differences are imperceptible. </a:t>
            </a:r>
            <a:endParaRPr/>
          </a:p>
        </p:txBody>
      </p:sp>
      <p:grpSp>
        <p:nvGrpSpPr>
          <p:cNvPr id="591" name="Google Shape;591;p72"/>
          <p:cNvGrpSpPr/>
          <p:nvPr/>
        </p:nvGrpSpPr>
        <p:grpSpPr>
          <a:xfrm>
            <a:off x="0" y="6376988"/>
            <a:ext cx="9144000" cy="557212"/>
            <a:chOff x="0" y="6376988"/>
            <a:chExt cx="9144000" cy="557212"/>
          </a:xfrm>
        </p:grpSpPr>
        <p:grpSp>
          <p:nvGrpSpPr>
            <p:cNvPr id="592" name="Google Shape;592;p72"/>
            <p:cNvGrpSpPr/>
            <p:nvPr/>
          </p:nvGrpSpPr>
          <p:grpSpPr>
            <a:xfrm>
              <a:off x="0" y="6376988"/>
              <a:ext cx="9144000" cy="481012"/>
              <a:chOff x="0" y="6376988"/>
              <a:chExt cx="9144000" cy="481012"/>
            </a:xfrm>
          </p:grpSpPr>
          <p:sp>
            <p:nvSpPr>
              <p:cNvPr id="593" name="Google Shape;593;p72"/>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94" name="Google Shape;594;p72"/>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95" name="Google Shape;595;p7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596" name="Google Shape;596;p72"/>
          <p:cNvSpPr txBox="1"/>
          <p:nvPr>
            <p:ph type="title"/>
          </p:nvPr>
        </p:nvSpPr>
        <p:spPr>
          <a:xfrm>
            <a:off x="457200" y="152400"/>
            <a:ext cx="7543800" cy="609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C00000"/>
                </a:solidFill>
                <a:latin typeface="Calibri"/>
                <a:ea typeface="Calibri"/>
                <a:cs typeface="Calibri"/>
                <a:sym typeface="Calibri"/>
              </a:rPr>
              <a:t>Data Redundancy &amp; Compression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500"/>
                                        <p:tgtEl>
                                          <p:spTgt spid="5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0" st="0"/>
                                            </p:txEl>
                                          </p:spTgt>
                                        </p:tgtEl>
                                        <p:attrNameLst>
                                          <p:attrName>style.visibility</p:attrName>
                                        </p:attrNameLst>
                                      </p:cBhvr>
                                      <p:to>
                                        <p:strVal val="visible"/>
                                      </p:to>
                                    </p:set>
                                    <p:animEffect filter="fade" transition="in">
                                      <p:cBhvr>
                                        <p:cTn dur="500"/>
                                        <p:tgtEl>
                                          <p:spTgt spid="5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1" st="1"/>
                                            </p:txEl>
                                          </p:spTgt>
                                        </p:tgtEl>
                                        <p:attrNameLst>
                                          <p:attrName>style.visibility</p:attrName>
                                        </p:attrNameLst>
                                      </p:cBhvr>
                                      <p:to>
                                        <p:strVal val="visible"/>
                                      </p:to>
                                    </p:set>
                                    <p:animEffect filter="fade" transition="in">
                                      <p:cBhvr>
                                        <p:cTn dur="500"/>
                                        <p:tgtEl>
                                          <p:spTgt spid="5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62"/>
          <p:cNvSpPr txBox="1"/>
          <p:nvPr>
            <p:ph idx="1" type="body"/>
          </p:nvPr>
        </p:nvSpPr>
        <p:spPr>
          <a:xfrm>
            <a:off x="457200" y="914400"/>
            <a:ext cx="8686800"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latin typeface="Calibri"/>
                <a:ea typeface="Calibri"/>
                <a:cs typeface="Calibri"/>
                <a:sym typeface="Calibri"/>
              </a:rPr>
              <a:t>Brightness of a region is perceived by the ye that does not depend on the absolute grey level values. This is because the human eye does not respond with equal sensitivity to all visual information. Some information is visually more important than others. Information which is not visually important is called Psychovisual Redundancy. </a:t>
            </a:r>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Psychovisual redundancies exist in all images and are eliminated without hampering the subjective quality of image. </a:t>
            </a:r>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Simply reducing the quantization i.e. number of bits of representation, compress the image but also produces false contouring.</a:t>
            </a:r>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 I.G.S. coding reduces the quantization but also reduces false contouring. </a:t>
            </a:r>
            <a:endParaRPr b="1" sz="2400">
              <a:latin typeface="Calibri"/>
              <a:ea typeface="Calibri"/>
              <a:cs typeface="Calibri"/>
              <a:sym typeface="Calibri"/>
            </a:endParaRPr>
          </a:p>
        </p:txBody>
      </p:sp>
      <p:sp>
        <p:nvSpPr>
          <p:cNvPr id="2245" name="Google Shape;2245;p162"/>
          <p:cNvSpPr txBox="1"/>
          <p:nvPr>
            <p:ph type="title"/>
          </p:nvPr>
        </p:nvSpPr>
        <p:spPr>
          <a:xfrm>
            <a:off x="838200" y="76200"/>
            <a:ext cx="7162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Psycho visual Redundancy </a:t>
            </a:r>
            <a:endParaRPr/>
          </a:p>
        </p:txBody>
      </p:sp>
      <p:grpSp>
        <p:nvGrpSpPr>
          <p:cNvPr id="2246" name="Google Shape;2246;p162"/>
          <p:cNvGrpSpPr/>
          <p:nvPr/>
        </p:nvGrpSpPr>
        <p:grpSpPr>
          <a:xfrm>
            <a:off x="0" y="6324600"/>
            <a:ext cx="9144000" cy="609600"/>
            <a:chOff x="0" y="6324600"/>
            <a:chExt cx="9144000" cy="609600"/>
          </a:xfrm>
        </p:grpSpPr>
        <p:sp>
          <p:nvSpPr>
            <p:cNvPr id="2247" name="Google Shape;2247;p16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248" name="Google Shape;2248;p16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xEl>
                                              <p:pRg end="0" st="0"/>
                                            </p:txEl>
                                          </p:spTgt>
                                        </p:tgtEl>
                                        <p:attrNameLst>
                                          <p:attrName>style.visibility</p:attrName>
                                        </p:attrNameLst>
                                      </p:cBhvr>
                                      <p:to>
                                        <p:strVal val="visible"/>
                                      </p:to>
                                    </p:set>
                                    <p:animEffect filter="fade" transition="in">
                                      <p:cBhvr>
                                        <p:cTn dur="500"/>
                                        <p:tgtEl>
                                          <p:spTgt spid="2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xEl>
                                              <p:pRg end="1" st="1"/>
                                            </p:txEl>
                                          </p:spTgt>
                                        </p:tgtEl>
                                        <p:attrNameLst>
                                          <p:attrName>style.visibility</p:attrName>
                                        </p:attrNameLst>
                                      </p:cBhvr>
                                      <p:to>
                                        <p:strVal val="visible"/>
                                      </p:to>
                                    </p:set>
                                    <p:animEffect filter="fade" transition="in">
                                      <p:cBhvr>
                                        <p:cTn dur="500"/>
                                        <p:tgtEl>
                                          <p:spTgt spid="2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xEl>
                                              <p:pRg end="2" st="2"/>
                                            </p:txEl>
                                          </p:spTgt>
                                        </p:tgtEl>
                                        <p:attrNameLst>
                                          <p:attrName>style.visibility</p:attrName>
                                        </p:attrNameLst>
                                      </p:cBhvr>
                                      <p:to>
                                        <p:strVal val="visible"/>
                                      </p:to>
                                    </p:set>
                                    <p:animEffect filter="fade" transition="in">
                                      <p:cBhvr>
                                        <p:cTn dur="500"/>
                                        <p:tgtEl>
                                          <p:spTgt spid="2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xEl>
                                              <p:pRg end="3" st="3"/>
                                            </p:txEl>
                                          </p:spTgt>
                                        </p:tgtEl>
                                        <p:attrNameLst>
                                          <p:attrName>style.visibility</p:attrName>
                                        </p:attrNameLst>
                                      </p:cBhvr>
                                      <p:to>
                                        <p:strVal val="visible"/>
                                      </p:to>
                                    </p:set>
                                    <p:animEffect filter="fade" transition="in">
                                      <p:cBhvr>
                                        <p:cTn dur="500"/>
                                        <p:tgtEl>
                                          <p:spTgt spid="22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pic>
        <p:nvPicPr>
          <p:cNvPr id="2254" name="Google Shape;2254;p163"/>
          <p:cNvPicPr preferRelativeResize="0"/>
          <p:nvPr>
            <p:ph idx="1" type="body"/>
          </p:nvPr>
        </p:nvPicPr>
        <p:blipFill rotWithShape="1">
          <a:blip r:embed="rId3">
            <a:alphaModFix/>
          </a:blip>
          <a:srcRect b="0" l="0" r="0" t="0"/>
          <a:stretch/>
        </p:blipFill>
        <p:spPr>
          <a:xfrm>
            <a:off x="990600" y="838200"/>
            <a:ext cx="7543800" cy="3219450"/>
          </a:xfrm>
          <a:prstGeom prst="rect">
            <a:avLst/>
          </a:prstGeom>
          <a:noFill/>
          <a:ln>
            <a:noFill/>
          </a:ln>
        </p:spPr>
      </p:pic>
      <p:sp>
        <p:nvSpPr>
          <p:cNvPr id="2255" name="Google Shape;2255;p163"/>
          <p:cNvSpPr txBox="1"/>
          <p:nvPr/>
        </p:nvSpPr>
        <p:spPr>
          <a:xfrm>
            <a:off x="1371600" y="4267200"/>
            <a:ext cx="23622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Input Image</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[ 256] Levels</a:t>
            </a:r>
            <a:endParaRPr/>
          </a:p>
        </p:txBody>
      </p:sp>
      <p:sp>
        <p:nvSpPr>
          <p:cNvPr id="2256" name="Google Shape;2256;p163"/>
          <p:cNvSpPr txBox="1"/>
          <p:nvPr/>
        </p:nvSpPr>
        <p:spPr>
          <a:xfrm>
            <a:off x="3962400" y="4267200"/>
            <a:ext cx="23622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Input Image </a:t>
            </a:r>
            <a:r>
              <a:rPr lang="en-US" sz="1800">
                <a:solidFill>
                  <a:srgbClr val="BA06A5"/>
                </a:solidFill>
                <a:latin typeface="Cambria"/>
                <a:ea typeface="Cambria"/>
                <a:cs typeface="Cambria"/>
                <a:sym typeface="Cambria"/>
              </a:rPr>
              <a:t>Uniformly Quantized </a:t>
            </a:r>
            <a:r>
              <a:rPr lang="en-US" sz="1800">
                <a:solidFill>
                  <a:schemeClr val="dk1"/>
                </a:solidFill>
                <a:latin typeface="Cambria"/>
                <a:ea typeface="Cambria"/>
                <a:cs typeface="Cambria"/>
                <a:sym typeface="Cambria"/>
              </a:rPr>
              <a:t>to  [ 16 ] Levels</a:t>
            </a:r>
            <a:endParaRPr/>
          </a:p>
        </p:txBody>
      </p:sp>
      <p:sp>
        <p:nvSpPr>
          <p:cNvPr id="2257" name="Google Shape;2257;p163"/>
          <p:cNvSpPr txBox="1"/>
          <p:nvPr/>
        </p:nvSpPr>
        <p:spPr>
          <a:xfrm>
            <a:off x="6629400" y="4267200"/>
            <a:ext cx="19050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Input Image </a:t>
            </a:r>
            <a:r>
              <a:rPr lang="en-US" sz="1800">
                <a:solidFill>
                  <a:srgbClr val="BA06A5"/>
                </a:solidFill>
                <a:latin typeface="Cambria"/>
                <a:ea typeface="Cambria"/>
                <a:cs typeface="Cambria"/>
                <a:sym typeface="Cambria"/>
              </a:rPr>
              <a:t>IGS Quantized </a:t>
            </a:r>
            <a:r>
              <a:rPr lang="en-US" sz="1800">
                <a:solidFill>
                  <a:schemeClr val="dk1"/>
                </a:solidFill>
                <a:latin typeface="Cambria"/>
                <a:ea typeface="Cambria"/>
                <a:cs typeface="Cambria"/>
                <a:sym typeface="Cambria"/>
              </a:rPr>
              <a:t>to               [ 16 ] Levels</a:t>
            </a:r>
            <a:endParaRPr/>
          </a:p>
        </p:txBody>
      </p:sp>
      <p:grpSp>
        <p:nvGrpSpPr>
          <p:cNvPr id="2258" name="Google Shape;2258;p163"/>
          <p:cNvGrpSpPr/>
          <p:nvPr/>
        </p:nvGrpSpPr>
        <p:grpSpPr>
          <a:xfrm>
            <a:off x="0" y="6324600"/>
            <a:ext cx="9144000" cy="609600"/>
            <a:chOff x="0" y="6324600"/>
            <a:chExt cx="9144000" cy="609600"/>
          </a:xfrm>
        </p:grpSpPr>
        <p:sp>
          <p:nvSpPr>
            <p:cNvPr id="2259" name="Google Shape;2259;p16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260" name="Google Shape;2260;p16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5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164"/>
          <p:cNvSpPr/>
          <p:nvPr/>
        </p:nvSpPr>
        <p:spPr>
          <a:xfrm>
            <a:off x="1371600" y="2984500"/>
            <a:ext cx="7620000" cy="3111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lang="en-US" sz="2800">
                <a:solidFill>
                  <a:schemeClr val="dk1"/>
                </a:solidFill>
                <a:latin typeface="Times New Roman"/>
                <a:ea typeface="Times New Roman"/>
                <a:cs typeface="Times New Roman"/>
                <a:sym typeface="Times New Roman"/>
              </a:rPr>
              <a:t>       </a:t>
            </a:r>
            <a:endParaRPr b="1" sz="2400">
              <a:solidFill>
                <a:schemeClr val="dk1"/>
              </a:solidFill>
              <a:latin typeface="Arial"/>
              <a:ea typeface="Arial"/>
              <a:cs typeface="Arial"/>
              <a:sym typeface="Arial"/>
            </a:endParaRPr>
          </a:p>
          <a:p>
            <a:pPr indent="-342900" lvl="0" marL="342900" marR="0" rtl="0" algn="l">
              <a:spcBef>
                <a:spcPts val="640"/>
              </a:spcBef>
              <a:spcAft>
                <a:spcPts val="0"/>
              </a:spcAft>
              <a:buClr>
                <a:schemeClr val="dk2"/>
              </a:buClr>
              <a:buSzPts val="3200"/>
              <a:buFont typeface="Noto Sans Symbols"/>
              <a:buNone/>
            </a:pPr>
            <a:r>
              <a:t/>
            </a:r>
            <a:endParaRPr sz="3200">
              <a:solidFill>
                <a:schemeClr val="dk1"/>
              </a:solidFill>
              <a:latin typeface="Times New Roman"/>
              <a:ea typeface="Times New Roman"/>
              <a:cs typeface="Times New Roman"/>
              <a:sym typeface="Times New Roman"/>
            </a:endParaRPr>
          </a:p>
        </p:txBody>
      </p:sp>
      <p:sp>
        <p:nvSpPr>
          <p:cNvPr id="2266" name="Google Shape;2266;p164"/>
          <p:cNvSpPr/>
          <p:nvPr/>
        </p:nvSpPr>
        <p:spPr>
          <a:xfrm>
            <a:off x="1447800" y="1524000"/>
            <a:ext cx="7239000" cy="44751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a:t>
            </a:r>
            <a:r>
              <a:rPr lang="en-US" sz="2400">
                <a:solidFill>
                  <a:srgbClr val="6600CC"/>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Improved Gray Scale Quantization</a:t>
            </a:r>
            <a:endParaRPr/>
          </a:p>
          <a:p>
            <a:pPr indent="-519113" lvl="0" marL="91440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2.</a:t>
            </a:r>
            <a:r>
              <a:rPr lang="en-US" sz="3200">
                <a:solidFill>
                  <a:srgbClr val="0000CC"/>
                </a:solidFill>
                <a:latin typeface="Times New Roman"/>
                <a:ea typeface="Times New Roman"/>
                <a:cs typeface="Times New Roman"/>
                <a:sym typeface="Times New Roman"/>
              </a:rPr>
              <a:t> </a:t>
            </a:r>
            <a:r>
              <a:rPr lang="en-US" sz="3200" strike="sngStrike">
                <a:solidFill>
                  <a:srgbClr val="0000CC"/>
                </a:solidFill>
                <a:latin typeface="Times New Roman"/>
                <a:ea typeface="Times New Roman"/>
                <a:cs typeface="Times New Roman"/>
                <a:sym typeface="Times New Roman"/>
              </a:rPr>
              <a:t>Lossy Predictive Coding : Delta  Modulation</a:t>
            </a:r>
            <a:endParaRPr/>
          </a:p>
          <a:p>
            <a:pPr indent="-457200" lvl="0" marL="457200" marR="0" rtl="0" algn="l">
              <a:spcBef>
                <a:spcPts val="1600"/>
              </a:spcBef>
              <a:spcAft>
                <a:spcPts val="0"/>
              </a:spcAft>
              <a:buNone/>
            </a:pPr>
            <a:r>
              <a:rPr lang="en-US" sz="3200">
                <a:solidFill>
                  <a:srgbClr val="0000CC"/>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3.  Transform Coding :</a:t>
            </a:r>
            <a:endParaRPr/>
          </a:p>
          <a:p>
            <a:pPr indent="-457200" lvl="2" marL="1371600" marR="0" rtl="0" algn="l">
              <a:spcBef>
                <a:spcPts val="640"/>
              </a:spcBef>
              <a:spcAft>
                <a:spcPts val="0"/>
              </a:spcAft>
              <a:buClr>
                <a:schemeClr val="dk1"/>
              </a:buClr>
              <a:buSzPts val="3040"/>
              <a:buFont typeface="Times New Roman"/>
              <a:buChar char="–"/>
            </a:pPr>
            <a:r>
              <a:rPr b="0" i="0" lang="en-US" sz="3200" u="none" cap="none" strike="noStrike">
                <a:solidFill>
                  <a:schemeClr val="dk1"/>
                </a:solidFill>
                <a:latin typeface="Times New Roman"/>
                <a:ea typeface="Times New Roman"/>
                <a:cs typeface="Times New Roman"/>
                <a:sym typeface="Times New Roman"/>
              </a:rPr>
              <a:t>JPEG  using DCT</a:t>
            </a:r>
            <a:endParaRPr/>
          </a:p>
          <a:p>
            <a:pPr indent="-457200" lvl="2" marL="1371600" marR="0" rtl="0" algn="l">
              <a:spcBef>
                <a:spcPts val="640"/>
              </a:spcBef>
              <a:spcAft>
                <a:spcPts val="0"/>
              </a:spcAft>
              <a:buClr>
                <a:schemeClr val="dk1"/>
              </a:buClr>
              <a:buSzPts val="3040"/>
              <a:buFont typeface="Times New Roman"/>
              <a:buChar char="–"/>
            </a:pPr>
            <a:r>
              <a:rPr b="0" i="0" lang="en-US" sz="3200" u="none" cap="none" strike="noStrike">
                <a:solidFill>
                  <a:schemeClr val="dk1"/>
                </a:solidFill>
                <a:latin typeface="Times New Roman"/>
                <a:ea typeface="Times New Roman"/>
                <a:cs typeface="Times New Roman"/>
                <a:sym typeface="Times New Roman"/>
              </a:rPr>
              <a:t>DWT  based Image Coding</a:t>
            </a:r>
            <a:endParaRPr/>
          </a:p>
          <a:p>
            <a:pPr indent="-61913" lvl="0" marL="457200" marR="0" rtl="0" algn="l">
              <a:spcBef>
                <a:spcPts val="1600"/>
              </a:spcBef>
              <a:spcAft>
                <a:spcPts val="0"/>
              </a:spcAft>
              <a:buNone/>
            </a:pPr>
            <a:r>
              <a:t/>
            </a:r>
            <a:endParaRPr b="1" sz="3200">
              <a:solidFill>
                <a:schemeClr val="dk1"/>
              </a:solidFill>
              <a:latin typeface="Arial"/>
              <a:ea typeface="Arial"/>
              <a:cs typeface="Arial"/>
              <a:sym typeface="Arial"/>
            </a:endParaRPr>
          </a:p>
        </p:txBody>
      </p:sp>
      <p:sp>
        <p:nvSpPr>
          <p:cNvPr id="2267" name="Google Shape;2267;p164"/>
          <p:cNvSpPr txBox="1"/>
          <p:nvPr/>
        </p:nvSpPr>
        <p:spPr>
          <a:xfrm>
            <a:off x="1447800" y="533400"/>
            <a:ext cx="72390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Calibri"/>
                <a:ea typeface="Calibri"/>
                <a:cs typeface="Calibri"/>
                <a:sym typeface="Calibri"/>
              </a:rPr>
              <a:t>Lossy Compression </a:t>
            </a:r>
            <a:endParaRPr/>
          </a:p>
        </p:txBody>
      </p:sp>
      <p:pic>
        <p:nvPicPr>
          <p:cNvPr id="2268" name="Google Shape;2268;p164"/>
          <p:cNvPicPr preferRelativeResize="0"/>
          <p:nvPr/>
        </p:nvPicPr>
        <p:blipFill rotWithShape="1">
          <a:blip r:embed="rId3">
            <a:alphaModFix/>
          </a:blip>
          <a:srcRect b="0" l="0" r="0" t="0"/>
          <a:stretch/>
        </p:blipFill>
        <p:spPr>
          <a:xfrm>
            <a:off x="0" y="1665288"/>
            <a:ext cx="1828800" cy="3668712"/>
          </a:xfrm>
          <a:prstGeom prst="rect">
            <a:avLst/>
          </a:prstGeom>
          <a:noFill/>
          <a:ln>
            <a:noFill/>
          </a:ln>
        </p:spPr>
      </p:pic>
      <p:grpSp>
        <p:nvGrpSpPr>
          <p:cNvPr id="2269" name="Google Shape;2269;p164"/>
          <p:cNvGrpSpPr/>
          <p:nvPr/>
        </p:nvGrpSpPr>
        <p:grpSpPr>
          <a:xfrm>
            <a:off x="0" y="6400800"/>
            <a:ext cx="9144000" cy="609600"/>
            <a:chOff x="0" y="6324600"/>
            <a:chExt cx="9144000" cy="609600"/>
          </a:xfrm>
        </p:grpSpPr>
        <p:sp>
          <p:nvSpPr>
            <p:cNvPr id="2270" name="Google Shape;2270;p16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271" name="Google Shape;2271;p16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500"/>
                                        <p:tgtEl>
                                          <p:spTgt spid="2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165"/>
          <p:cNvSpPr txBox="1"/>
          <p:nvPr>
            <p:ph type="ctrTitle"/>
          </p:nvPr>
        </p:nvSpPr>
        <p:spPr>
          <a:xfrm>
            <a:off x="1371600" y="1511300"/>
            <a:ext cx="6400800" cy="2273300"/>
          </a:xfrm>
          <a:prstGeom prst="rect">
            <a:avLst/>
          </a:prstGeom>
          <a:noFill/>
          <a:ln>
            <a:noFill/>
          </a:ln>
        </p:spPr>
        <p:txBody>
          <a:bodyPr anchorCtr="0" anchor="ctr" bIns="46025" lIns="92075" spcFirstLastPara="1" rIns="92075" wrap="square" tIns="46025">
            <a:noAutofit/>
          </a:bodyPr>
          <a:lstStyle/>
          <a:p>
            <a:pPr indent="0" lvl="0" marL="0" rtl="0" algn="r">
              <a:spcBef>
                <a:spcPts val="0"/>
              </a:spcBef>
              <a:spcAft>
                <a:spcPts val="0"/>
              </a:spcAft>
              <a:buNone/>
            </a:pPr>
            <a:r>
              <a:rPr b="1" lang="en-US" sz="6000">
                <a:solidFill>
                  <a:srgbClr val="C00000"/>
                </a:solidFill>
                <a:latin typeface="Comic Sans MS"/>
                <a:ea typeface="Comic Sans MS"/>
                <a:cs typeface="Comic Sans MS"/>
                <a:sym typeface="Comic Sans MS"/>
              </a:rPr>
              <a:t>JPEG</a:t>
            </a:r>
            <a:br>
              <a:rPr b="1" lang="en-US" sz="6000">
                <a:solidFill>
                  <a:srgbClr val="C00000"/>
                </a:solidFill>
                <a:latin typeface="Comic Sans MS"/>
                <a:ea typeface="Comic Sans MS"/>
                <a:cs typeface="Comic Sans MS"/>
                <a:sym typeface="Comic Sans MS"/>
              </a:rPr>
            </a:br>
            <a:r>
              <a:rPr lang="en-US" sz="6000">
                <a:solidFill>
                  <a:srgbClr val="BA06A5"/>
                </a:solidFill>
                <a:latin typeface="Comic Sans MS"/>
                <a:ea typeface="Comic Sans MS"/>
                <a:cs typeface="Comic Sans MS"/>
                <a:sym typeface="Comic Sans MS"/>
              </a:rPr>
              <a:t>Still Image</a:t>
            </a:r>
            <a:br>
              <a:rPr lang="en-US" sz="6000">
                <a:solidFill>
                  <a:srgbClr val="BA06A5"/>
                </a:solidFill>
                <a:latin typeface="Comic Sans MS"/>
                <a:ea typeface="Comic Sans MS"/>
                <a:cs typeface="Comic Sans MS"/>
                <a:sym typeface="Comic Sans MS"/>
              </a:rPr>
            </a:br>
            <a:r>
              <a:rPr lang="en-US" sz="6000">
                <a:solidFill>
                  <a:srgbClr val="BA06A5"/>
                </a:solidFill>
                <a:latin typeface="Comic Sans MS"/>
                <a:ea typeface="Comic Sans MS"/>
                <a:cs typeface="Comic Sans MS"/>
                <a:sym typeface="Comic Sans MS"/>
              </a:rPr>
              <a:t>Compression</a:t>
            </a:r>
            <a:endParaRPr/>
          </a:p>
        </p:txBody>
      </p:sp>
      <p:pic>
        <p:nvPicPr>
          <p:cNvPr descr="C:\Documents and Settings\spit\Desktop\Clip-art\tn_woman_059.gif" id="2277" name="Google Shape;2277;p165"/>
          <p:cNvPicPr preferRelativeResize="0"/>
          <p:nvPr/>
        </p:nvPicPr>
        <p:blipFill rotWithShape="1">
          <a:blip r:embed="rId3">
            <a:alphaModFix/>
          </a:blip>
          <a:srcRect b="0" l="0" r="0" t="0"/>
          <a:stretch/>
        </p:blipFill>
        <p:spPr>
          <a:xfrm>
            <a:off x="0" y="2971800"/>
            <a:ext cx="1143000" cy="22574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cxnSp>
        <p:nvCxnSpPr>
          <p:cNvPr id="2282" name="Google Shape;2282;p166"/>
          <p:cNvCxnSpPr/>
          <p:nvPr/>
        </p:nvCxnSpPr>
        <p:spPr>
          <a:xfrm flipH="1" rot="10800000">
            <a:off x="5118100" y="3428938"/>
            <a:ext cx="2349600" cy="1430400"/>
          </a:xfrm>
          <a:prstGeom prst="bentConnector4">
            <a:avLst>
              <a:gd fmla="val 0" name="adj1"/>
              <a:gd fmla="val 0" name="adj2"/>
            </a:avLst>
          </a:prstGeom>
          <a:noFill/>
          <a:ln cap="flat" cmpd="sng" w="9525">
            <a:solidFill>
              <a:srgbClr val="C41818"/>
            </a:solidFill>
            <a:prstDash val="dash"/>
            <a:miter lim="800000"/>
            <a:headEnd len="med" w="med" type="none"/>
            <a:tailEnd len="med" w="med" type="triangle"/>
          </a:ln>
        </p:spPr>
      </p:cxnSp>
      <p:sp>
        <p:nvSpPr>
          <p:cNvPr id="2283" name="Google Shape;2283;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BA06A5"/>
                </a:solidFill>
                <a:latin typeface="Calibri"/>
                <a:ea typeface="Calibri"/>
                <a:cs typeface="Calibri"/>
                <a:sym typeface="Calibri"/>
              </a:rPr>
              <a:t>JPEG Encoder</a:t>
            </a:r>
            <a:endParaRPr/>
          </a:p>
        </p:txBody>
      </p:sp>
      <p:sp>
        <p:nvSpPr>
          <p:cNvPr id="2284" name="Google Shape;2284;p166"/>
          <p:cNvSpPr/>
          <p:nvPr/>
        </p:nvSpPr>
        <p:spPr>
          <a:xfrm>
            <a:off x="2971800" y="2514600"/>
            <a:ext cx="762000"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DCT</a:t>
            </a:r>
            <a:endParaRPr/>
          </a:p>
        </p:txBody>
      </p:sp>
      <p:sp>
        <p:nvSpPr>
          <p:cNvPr id="2285" name="Google Shape;2285;p166"/>
          <p:cNvSpPr/>
          <p:nvPr/>
        </p:nvSpPr>
        <p:spPr>
          <a:xfrm>
            <a:off x="6005513" y="3981450"/>
            <a:ext cx="1004887"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Coding </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Tables</a:t>
            </a:r>
            <a:endParaRPr baseline="30000" sz="1800">
              <a:solidFill>
                <a:schemeClr val="dk1"/>
              </a:solidFill>
              <a:latin typeface="Verdana"/>
              <a:ea typeface="Verdana"/>
              <a:cs typeface="Verdana"/>
              <a:sym typeface="Verdana"/>
            </a:endParaRPr>
          </a:p>
        </p:txBody>
      </p:sp>
      <p:sp>
        <p:nvSpPr>
          <p:cNvPr id="2286" name="Google Shape;2286;p166"/>
          <p:cNvSpPr/>
          <p:nvPr/>
        </p:nvSpPr>
        <p:spPr>
          <a:xfrm>
            <a:off x="4176713" y="3962400"/>
            <a:ext cx="1462087"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Qunatization</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Tables</a:t>
            </a:r>
            <a:endParaRPr/>
          </a:p>
        </p:txBody>
      </p:sp>
      <p:sp>
        <p:nvSpPr>
          <p:cNvPr id="2287" name="Google Shape;2287;p166"/>
          <p:cNvSpPr/>
          <p:nvPr/>
        </p:nvSpPr>
        <p:spPr>
          <a:xfrm>
            <a:off x="4176713" y="2514600"/>
            <a:ext cx="1462087"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Quantizer</a:t>
            </a:r>
            <a:endParaRPr/>
          </a:p>
        </p:txBody>
      </p:sp>
      <p:sp>
        <p:nvSpPr>
          <p:cNvPr id="2288" name="Google Shape;2288;p166"/>
          <p:cNvSpPr/>
          <p:nvPr/>
        </p:nvSpPr>
        <p:spPr>
          <a:xfrm>
            <a:off x="6005513" y="2514600"/>
            <a:ext cx="1004887"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Entropy</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Coding</a:t>
            </a:r>
            <a:endParaRPr/>
          </a:p>
        </p:txBody>
      </p:sp>
      <p:cxnSp>
        <p:nvCxnSpPr>
          <p:cNvPr id="2289" name="Google Shape;2289;p166"/>
          <p:cNvCxnSpPr/>
          <p:nvPr/>
        </p:nvCxnSpPr>
        <p:spPr>
          <a:xfrm>
            <a:off x="8534400" y="3429000"/>
            <a:ext cx="533400" cy="0"/>
          </a:xfrm>
          <a:prstGeom prst="straightConnector1">
            <a:avLst/>
          </a:prstGeom>
          <a:noFill/>
          <a:ln cap="flat" cmpd="sng" w="38100">
            <a:solidFill>
              <a:srgbClr val="C41818"/>
            </a:solidFill>
            <a:prstDash val="solid"/>
            <a:round/>
            <a:headEnd len="med" w="med" type="none"/>
            <a:tailEnd len="lg" w="lg" type="triangle"/>
          </a:ln>
        </p:spPr>
      </p:cxnSp>
      <p:cxnSp>
        <p:nvCxnSpPr>
          <p:cNvPr id="2290" name="Google Shape;2290;p166"/>
          <p:cNvCxnSpPr>
            <a:stCxn id="2288" idx="3"/>
            <a:endCxn id="2291" idx="1"/>
          </p:cNvCxnSpPr>
          <p:nvPr/>
        </p:nvCxnSpPr>
        <p:spPr>
          <a:xfrm flipH="1" rot="10800000">
            <a:off x="7010400" y="2829000"/>
            <a:ext cx="400200" cy="142800"/>
          </a:xfrm>
          <a:prstGeom prst="straightConnector1">
            <a:avLst/>
          </a:prstGeom>
          <a:noFill/>
          <a:ln cap="flat" cmpd="sng" w="9525">
            <a:solidFill>
              <a:srgbClr val="C41818"/>
            </a:solidFill>
            <a:prstDash val="solid"/>
            <a:round/>
            <a:headEnd len="med" w="med" type="none"/>
            <a:tailEnd len="med" w="med" type="triangle"/>
          </a:ln>
        </p:spPr>
      </p:cxnSp>
      <p:cxnSp>
        <p:nvCxnSpPr>
          <p:cNvPr id="2292" name="Google Shape;2292;p166"/>
          <p:cNvCxnSpPr>
            <a:stCxn id="2287" idx="3"/>
            <a:endCxn id="2288" idx="1"/>
          </p:cNvCxnSpPr>
          <p:nvPr/>
        </p:nvCxnSpPr>
        <p:spPr>
          <a:xfrm>
            <a:off x="5638800" y="2971800"/>
            <a:ext cx="366600" cy="0"/>
          </a:xfrm>
          <a:prstGeom prst="straightConnector1">
            <a:avLst/>
          </a:prstGeom>
          <a:noFill/>
          <a:ln cap="flat" cmpd="sng" w="9525">
            <a:solidFill>
              <a:srgbClr val="C41818"/>
            </a:solidFill>
            <a:prstDash val="solid"/>
            <a:round/>
            <a:headEnd len="med" w="med" type="none"/>
            <a:tailEnd len="med" w="med" type="triangle"/>
          </a:ln>
        </p:spPr>
      </p:cxnSp>
      <p:cxnSp>
        <p:nvCxnSpPr>
          <p:cNvPr id="2293" name="Google Shape;2293;p166"/>
          <p:cNvCxnSpPr>
            <a:stCxn id="2284" idx="3"/>
            <a:endCxn id="2287" idx="1"/>
          </p:cNvCxnSpPr>
          <p:nvPr/>
        </p:nvCxnSpPr>
        <p:spPr>
          <a:xfrm>
            <a:off x="3733800" y="2971800"/>
            <a:ext cx="442800" cy="0"/>
          </a:xfrm>
          <a:prstGeom prst="straightConnector1">
            <a:avLst/>
          </a:prstGeom>
          <a:noFill/>
          <a:ln cap="flat" cmpd="sng" w="9525">
            <a:solidFill>
              <a:srgbClr val="C41818"/>
            </a:solidFill>
            <a:prstDash val="solid"/>
            <a:round/>
            <a:headEnd len="med" w="med" type="none"/>
            <a:tailEnd len="med" w="med" type="triangle"/>
          </a:ln>
        </p:spPr>
      </p:cxnSp>
      <p:cxnSp>
        <p:nvCxnSpPr>
          <p:cNvPr id="2294" name="Google Shape;2294;p166"/>
          <p:cNvCxnSpPr>
            <a:stCxn id="2287" idx="2"/>
            <a:endCxn id="2286" idx="0"/>
          </p:cNvCxnSpPr>
          <p:nvPr/>
        </p:nvCxnSpPr>
        <p:spPr>
          <a:xfrm>
            <a:off x="4907757" y="3429000"/>
            <a:ext cx="0" cy="533400"/>
          </a:xfrm>
          <a:prstGeom prst="straightConnector1">
            <a:avLst/>
          </a:prstGeom>
          <a:noFill/>
          <a:ln cap="flat" cmpd="sng" w="9525">
            <a:solidFill>
              <a:srgbClr val="C41818"/>
            </a:solidFill>
            <a:prstDash val="solid"/>
            <a:round/>
            <a:headEnd len="med" w="med" type="triangle"/>
            <a:tailEnd len="med" w="med" type="none"/>
          </a:ln>
        </p:spPr>
      </p:cxnSp>
      <p:cxnSp>
        <p:nvCxnSpPr>
          <p:cNvPr id="2295" name="Google Shape;2295;p166"/>
          <p:cNvCxnSpPr>
            <a:endCxn id="2287" idx="0"/>
          </p:cNvCxnSpPr>
          <p:nvPr/>
        </p:nvCxnSpPr>
        <p:spPr>
          <a:xfrm>
            <a:off x="4907757" y="2133600"/>
            <a:ext cx="0" cy="381000"/>
          </a:xfrm>
          <a:prstGeom prst="straightConnector1">
            <a:avLst/>
          </a:prstGeom>
          <a:noFill/>
          <a:ln cap="flat" cmpd="sng" w="9525">
            <a:solidFill>
              <a:srgbClr val="C41818"/>
            </a:solidFill>
            <a:prstDash val="solid"/>
            <a:round/>
            <a:headEnd len="med" w="med" type="none"/>
            <a:tailEnd len="med" w="med" type="triangle"/>
          </a:ln>
        </p:spPr>
      </p:cxnSp>
      <p:cxnSp>
        <p:nvCxnSpPr>
          <p:cNvPr id="2296" name="Google Shape;2296;p166"/>
          <p:cNvCxnSpPr/>
          <p:nvPr/>
        </p:nvCxnSpPr>
        <p:spPr>
          <a:xfrm rot="-5400000">
            <a:off x="6388100" y="3705225"/>
            <a:ext cx="552450" cy="0"/>
          </a:xfrm>
          <a:prstGeom prst="straightConnector1">
            <a:avLst/>
          </a:prstGeom>
          <a:noFill/>
          <a:ln cap="flat" cmpd="sng" w="9525">
            <a:solidFill>
              <a:srgbClr val="C41818"/>
            </a:solidFill>
            <a:prstDash val="solid"/>
            <a:round/>
            <a:headEnd len="med" w="med" type="none"/>
            <a:tailEnd len="med" w="med" type="triangle"/>
          </a:ln>
        </p:spPr>
      </p:cxnSp>
      <p:cxnSp>
        <p:nvCxnSpPr>
          <p:cNvPr id="2297" name="Google Shape;2297;p166"/>
          <p:cNvCxnSpPr>
            <a:endCxn id="2284" idx="1"/>
          </p:cNvCxnSpPr>
          <p:nvPr/>
        </p:nvCxnSpPr>
        <p:spPr>
          <a:xfrm>
            <a:off x="2590800" y="2971800"/>
            <a:ext cx="381000" cy="0"/>
          </a:xfrm>
          <a:prstGeom prst="straightConnector1">
            <a:avLst/>
          </a:prstGeom>
          <a:noFill/>
          <a:ln cap="flat" cmpd="sng" w="9525">
            <a:solidFill>
              <a:srgbClr val="C41818"/>
            </a:solidFill>
            <a:prstDash val="solid"/>
            <a:round/>
            <a:headEnd len="med" w="med" type="none"/>
            <a:tailEnd len="med" w="med" type="triangle"/>
          </a:ln>
        </p:spPr>
      </p:cxnSp>
      <p:grpSp>
        <p:nvGrpSpPr>
          <p:cNvPr id="2298" name="Google Shape;2298;p166"/>
          <p:cNvGrpSpPr/>
          <p:nvPr/>
        </p:nvGrpSpPr>
        <p:grpSpPr>
          <a:xfrm>
            <a:off x="7410450" y="2590800"/>
            <a:ext cx="1123950" cy="1600200"/>
            <a:chOff x="4668" y="1728"/>
            <a:chExt cx="480" cy="816"/>
          </a:xfrm>
        </p:grpSpPr>
        <p:sp>
          <p:nvSpPr>
            <p:cNvPr id="2291" name="Google Shape;2291;p166"/>
            <p:cNvSpPr/>
            <p:nvPr/>
          </p:nvSpPr>
          <p:spPr>
            <a:xfrm>
              <a:off x="4668" y="1728"/>
              <a:ext cx="480" cy="243"/>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Headers</a:t>
              </a:r>
              <a:endParaRPr/>
            </a:p>
          </p:txBody>
        </p:sp>
        <p:sp>
          <p:nvSpPr>
            <p:cNvPr id="2299" name="Google Shape;2299;p166"/>
            <p:cNvSpPr/>
            <p:nvPr/>
          </p:nvSpPr>
          <p:spPr>
            <a:xfrm>
              <a:off x="4668" y="1971"/>
              <a:ext cx="480" cy="237"/>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Tables</a:t>
              </a:r>
              <a:endParaRPr/>
            </a:p>
          </p:txBody>
        </p:sp>
        <p:sp>
          <p:nvSpPr>
            <p:cNvPr id="2300" name="Google Shape;2300;p166"/>
            <p:cNvSpPr/>
            <p:nvPr/>
          </p:nvSpPr>
          <p:spPr>
            <a:xfrm>
              <a:off x="4668" y="2208"/>
              <a:ext cx="480" cy="336"/>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Data</a:t>
              </a:r>
              <a:endParaRPr/>
            </a:p>
          </p:txBody>
        </p:sp>
      </p:grpSp>
      <p:pic>
        <p:nvPicPr>
          <p:cNvPr descr="lena-256" id="2301" name="Google Shape;2301;p166"/>
          <p:cNvPicPr preferRelativeResize="0"/>
          <p:nvPr/>
        </p:nvPicPr>
        <p:blipFill rotWithShape="1">
          <a:blip r:embed="rId3">
            <a:alphaModFix/>
          </a:blip>
          <a:srcRect b="0" l="0" r="0" t="0"/>
          <a:stretch/>
        </p:blipFill>
        <p:spPr>
          <a:xfrm>
            <a:off x="1279525" y="2316163"/>
            <a:ext cx="1311275" cy="1311275"/>
          </a:xfrm>
          <a:prstGeom prst="rect">
            <a:avLst/>
          </a:prstGeom>
          <a:noFill/>
          <a:ln cap="flat" cmpd="sng" w="9525">
            <a:solidFill>
              <a:schemeClr val="dk1"/>
            </a:solidFill>
            <a:prstDash val="solid"/>
            <a:miter lim="800000"/>
            <a:headEnd len="sm" w="sm" type="none"/>
            <a:tailEnd len="sm" w="sm" type="none"/>
          </a:ln>
        </p:spPr>
      </p:pic>
      <p:sp>
        <p:nvSpPr>
          <p:cNvPr id="2302" name="Google Shape;2302;p166"/>
          <p:cNvSpPr/>
          <p:nvPr/>
        </p:nvSpPr>
        <p:spPr>
          <a:xfrm>
            <a:off x="3733800" y="1828800"/>
            <a:ext cx="1703388"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Quality Scale</a:t>
            </a:r>
            <a:endParaRPr/>
          </a:p>
        </p:txBody>
      </p:sp>
      <p:cxnSp>
        <p:nvCxnSpPr>
          <p:cNvPr id="2303" name="Google Shape;2303;p166"/>
          <p:cNvCxnSpPr/>
          <p:nvPr/>
        </p:nvCxnSpPr>
        <p:spPr>
          <a:xfrm rot="-5400000">
            <a:off x="6306438" y="3764751"/>
            <a:ext cx="1449300" cy="749400"/>
          </a:xfrm>
          <a:prstGeom prst="bentConnector4">
            <a:avLst>
              <a:gd fmla="val -15774" name="adj1"/>
              <a:gd fmla="val 83466" name="adj2"/>
            </a:avLst>
          </a:prstGeom>
          <a:noFill/>
          <a:ln cap="flat" cmpd="sng" w="9525">
            <a:solidFill>
              <a:srgbClr val="C41818"/>
            </a:solidFill>
            <a:prstDash val="dash"/>
            <a:miter lim="800000"/>
            <a:headEnd len="med" w="med" type="none"/>
            <a:tailEnd len="med" w="med" type="triangle"/>
          </a:ln>
        </p:spPr>
      </p:cxnSp>
      <p:grpSp>
        <p:nvGrpSpPr>
          <p:cNvPr id="2304" name="Google Shape;2304;p166"/>
          <p:cNvGrpSpPr/>
          <p:nvPr/>
        </p:nvGrpSpPr>
        <p:grpSpPr>
          <a:xfrm>
            <a:off x="0" y="6324600"/>
            <a:ext cx="9144000" cy="609600"/>
            <a:chOff x="0" y="6324600"/>
            <a:chExt cx="9144000" cy="609600"/>
          </a:xfrm>
        </p:grpSpPr>
        <p:sp>
          <p:nvSpPr>
            <p:cNvPr id="2305" name="Google Shape;2305;p16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306" name="Google Shape;2306;p166"/>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gtEl>
                                        <p:attrNameLst>
                                          <p:attrName>style.visibility</p:attrName>
                                        </p:attrNameLst>
                                      </p:cBhvr>
                                      <p:to>
                                        <p:strVal val="visible"/>
                                      </p:to>
                                    </p:set>
                                    <p:animEffect filter="fade" transition="in">
                                      <p:cBhvr>
                                        <p:cTn dur="500"/>
                                        <p:tgtEl>
                                          <p:spTgt spid="2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167"/>
          <p:cNvSpPr txBox="1"/>
          <p:nvPr>
            <p:ph idx="1" type="body"/>
          </p:nvPr>
        </p:nvSpPr>
        <p:spPr>
          <a:xfrm>
            <a:off x="457200" y="6858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An Input image is first divided into pixel blocks of size 8 x 8 which are processed left to right, top to bottom.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 Each block of 8 x 8 pixel size is level shifted by subtracting the quantity  2</a:t>
            </a:r>
            <a:r>
              <a:rPr baseline="30000" lang="en-US">
                <a:latin typeface="Calibri"/>
                <a:ea typeface="Calibri"/>
                <a:cs typeface="Calibri"/>
                <a:sym typeface="Calibri"/>
              </a:rPr>
              <a:t>n-1</a:t>
            </a:r>
            <a:r>
              <a:rPr lang="en-US">
                <a:latin typeface="Calibri"/>
                <a:ea typeface="Calibri"/>
                <a:cs typeface="Calibri"/>
                <a:sym typeface="Calibri"/>
              </a:rPr>
              <a:t> where 2</a:t>
            </a:r>
            <a:r>
              <a:rPr baseline="30000" lang="en-US">
                <a:latin typeface="Calibri"/>
                <a:ea typeface="Calibri"/>
                <a:cs typeface="Calibri"/>
                <a:sym typeface="Calibri"/>
              </a:rPr>
              <a:t>n</a:t>
            </a:r>
            <a:r>
              <a:rPr lang="en-US">
                <a:latin typeface="Calibri"/>
                <a:ea typeface="Calibri"/>
                <a:cs typeface="Calibri"/>
                <a:sym typeface="Calibri"/>
              </a:rPr>
              <a:t>is the highest gray value (ie for n = 8 , 2 </a:t>
            </a:r>
            <a:r>
              <a:rPr baseline="30000" lang="en-US">
                <a:latin typeface="Calibri"/>
                <a:ea typeface="Calibri"/>
                <a:cs typeface="Calibri"/>
                <a:sym typeface="Calibri"/>
              </a:rPr>
              <a:t>n </a:t>
            </a:r>
            <a:r>
              <a:rPr lang="en-US">
                <a:latin typeface="Calibri"/>
                <a:ea typeface="Calibri"/>
                <a:cs typeface="Calibri"/>
                <a:sym typeface="Calibri"/>
              </a:rPr>
              <a:t> = 256).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 </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2312" name="Google Shape;2312;p1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Arial"/>
                <a:ea typeface="Arial"/>
                <a:cs typeface="Arial"/>
                <a:sym typeface="Arial"/>
              </a:rPr>
              <a:t>21-11-2011</a:t>
            </a:r>
            <a:endParaRPr/>
          </a:p>
        </p:txBody>
      </p:sp>
      <p:sp>
        <p:nvSpPr>
          <p:cNvPr id="2313" name="Google Shape;2313;p1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TALELE</a:t>
            </a:r>
            <a:endParaRPr/>
          </a:p>
        </p:txBody>
      </p:sp>
      <p:sp>
        <p:nvSpPr>
          <p:cNvPr id="2314" name="Google Shape;2314;p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grpSp>
        <p:nvGrpSpPr>
          <p:cNvPr id="2315" name="Google Shape;2315;p167"/>
          <p:cNvGrpSpPr/>
          <p:nvPr/>
        </p:nvGrpSpPr>
        <p:grpSpPr>
          <a:xfrm>
            <a:off x="0" y="6324600"/>
            <a:ext cx="9144000" cy="609600"/>
            <a:chOff x="0" y="6324600"/>
            <a:chExt cx="9144000" cy="609600"/>
          </a:xfrm>
        </p:grpSpPr>
        <p:sp>
          <p:nvSpPr>
            <p:cNvPr id="2316" name="Google Shape;2316;p16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317" name="Google Shape;2317;p167"/>
            <p:cNvSpPr txBox="1"/>
            <p:nvPr/>
          </p:nvSpPr>
          <p:spPr>
            <a:xfrm>
              <a:off x="8305800" y="6376988"/>
              <a:ext cx="7620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68"/>
          <p:cNvSpPr txBox="1"/>
          <p:nvPr>
            <p:ph idx="1" type="body"/>
          </p:nvPr>
        </p:nvSpPr>
        <p:spPr>
          <a:xfrm>
            <a:off x="457200" y="762000"/>
            <a:ext cx="82296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The 2D DCT of the block is then computed and quantized.</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2323" name="Google Shape;2323;p1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Arial"/>
                <a:ea typeface="Arial"/>
                <a:cs typeface="Arial"/>
                <a:sym typeface="Arial"/>
              </a:rPr>
              <a:t>21-11-2011</a:t>
            </a:r>
            <a:endParaRPr/>
          </a:p>
        </p:txBody>
      </p:sp>
      <p:sp>
        <p:nvSpPr>
          <p:cNvPr id="2324" name="Google Shape;2324;p1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TALELE</a:t>
            </a:r>
            <a:endParaRPr/>
          </a:p>
        </p:txBody>
      </p:sp>
      <p:sp>
        <p:nvSpPr>
          <p:cNvPr id="2325" name="Google Shape;2325;p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sp>
        <p:nvSpPr>
          <p:cNvPr id="2326" name="Google Shape;2326;p16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327" name="Google Shape;2327;p168"/>
          <p:cNvPicPr preferRelativeResize="0"/>
          <p:nvPr/>
        </p:nvPicPr>
        <p:blipFill rotWithShape="1">
          <a:blip r:embed="rId3">
            <a:alphaModFix/>
          </a:blip>
          <a:srcRect b="0" l="0" r="0" t="0"/>
          <a:stretch/>
        </p:blipFill>
        <p:spPr>
          <a:xfrm>
            <a:off x="1104900" y="2057400"/>
            <a:ext cx="2781300" cy="990600"/>
          </a:xfrm>
          <a:prstGeom prst="rect">
            <a:avLst/>
          </a:prstGeom>
          <a:noFill/>
          <a:ln>
            <a:noFill/>
          </a:ln>
        </p:spPr>
      </p:pic>
      <p:sp>
        <p:nvSpPr>
          <p:cNvPr id="2328" name="Google Shape;2328;p168"/>
          <p:cNvSpPr/>
          <p:nvPr/>
        </p:nvSpPr>
        <p:spPr>
          <a:xfrm>
            <a:off x="1104900" y="3733800"/>
            <a:ext cx="7277100" cy="12001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a:t>
            </a:r>
            <a:r>
              <a:rPr lang="en-US" sz="2400">
                <a:solidFill>
                  <a:schemeClr val="dk1"/>
                </a:solidFill>
                <a:latin typeface="Arial"/>
                <a:ea typeface="Arial"/>
                <a:cs typeface="Arial"/>
                <a:sym typeface="Arial"/>
              </a:rPr>
              <a:t>uantized DCT coefficients are reordered using the zigzag pattern to form a 1D sequence of quantized coefficients.</a:t>
            </a:r>
            <a:endParaRPr/>
          </a:p>
        </p:txBody>
      </p:sp>
      <p:grpSp>
        <p:nvGrpSpPr>
          <p:cNvPr id="2329" name="Google Shape;2329;p168"/>
          <p:cNvGrpSpPr/>
          <p:nvPr/>
        </p:nvGrpSpPr>
        <p:grpSpPr>
          <a:xfrm>
            <a:off x="0" y="6324600"/>
            <a:ext cx="9144000" cy="609600"/>
            <a:chOff x="0" y="6324600"/>
            <a:chExt cx="9144000" cy="609600"/>
          </a:xfrm>
        </p:grpSpPr>
        <p:sp>
          <p:nvSpPr>
            <p:cNvPr id="2330" name="Google Shape;2330;p16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331" name="Google Shape;2331;p168"/>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169"/>
          <p:cNvSpPr txBox="1"/>
          <p:nvPr>
            <p:ph idx="1" type="body"/>
          </p:nvPr>
        </p:nvSpPr>
        <p:spPr>
          <a:xfrm>
            <a:off x="457200" y="457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Non-zero AC coefficients are coded using a variable length code that defines the coefficients value and the number of preceding zeros.</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DC coefficients are the difference coded relative to the DC coefficient of the previous sub-image.</a:t>
            </a:r>
            <a:endParaRPr/>
          </a:p>
        </p:txBody>
      </p:sp>
      <p:sp>
        <p:nvSpPr>
          <p:cNvPr id="2337" name="Google Shape;2337;p1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Arial"/>
                <a:ea typeface="Arial"/>
                <a:cs typeface="Arial"/>
                <a:sym typeface="Arial"/>
              </a:rPr>
              <a:t>21-11-2011</a:t>
            </a:r>
            <a:endParaRPr/>
          </a:p>
        </p:txBody>
      </p:sp>
      <p:sp>
        <p:nvSpPr>
          <p:cNvPr id="2338" name="Google Shape;2338;p1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TALELE</a:t>
            </a:r>
            <a:endParaRPr/>
          </a:p>
        </p:txBody>
      </p:sp>
      <p:sp>
        <p:nvSpPr>
          <p:cNvPr id="2339" name="Google Shape;2339;p1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grpSp>
        <p:nvGrpSpPr>
          <p:cNvPr id="2340" name="Google Shape;2340;p169"/>
          <p:cNvGrpSpPr/>
          <p:nvPr/>
        </p:nvGrpSpPr>
        <p:grpSpPr>
          <a:xfrm>
            <a:off x="0" y="6324600"/>
            <a:ext cx="9144000" cy="609600"/>
            <a:chOff x="0" y="6324600"/>
            <a:chExt cx="9144000" cy="609600"/>
          </a:xfrm>
        </p:grpSpPr>
        <p:sp>
          <p:nvSpPr>
            <p:cNvPr id="2341" name="Google Shape;2341;p16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342" name="Google Shape;2342;p169"/>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170"/>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3333FF"/>
                </a:solidFill>
                <a:latin typeface="Calibri"/>
                <a:ea typeface="Calibri"/>
                <a:cs typeface="Calibri"/>
                <a:sym typeface="Calibri"/>
              </a:rPr>
              <a:t>JPEG Coding Example </a:t>
            </a:r>
            <a:r>
              <a:rPr lang="en-US" sz="1800">
                <a:solidFill>
                  <a:srgbClr val="3333FF"/>
                </a:solidFill>
                <a:latin typeface="Calibri"/>
                <a:ea typeface="Calibri"/>
                <a:cs typeface="Calibri"/>
                <a:sym typeface="Calibri"/>
              </a:rPr>
              <a:t>Contd</a:t>
            </a:r>
            <a:endParaRPr sz="2800">
              <a:latin typeface="Calibri"/>
              <a:ea typeface="Calibri"/>
              <a:cs typeface="Calibri"/>
              <a:sym typeface="Calibri"/>
            </a:endParaRPr>
          </a:p>
        </p:txBody>
      </p:sp>
      <p:sp>
        <p:nvSpPr>
          <p:cNvPr id="2348" name="Google Shape;2348;p170"/>
          <p:cNvSpPr txBox="1"/>
          <p:nvPr>
            <p:ph idx="1" type="body"/>
          </p:nvPr>
        </p:nvSpPr>
        <p:spPr>
          <a:xfrm>
            <a:off x="519113" y="5029200"/>
            <a:ext cx="8153400" cy="9525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   </a:t>
            </a:r>
            <a:r>
              <a:rPr lang="en-US">
                <a:solidFill>
                  <a:srgbClr val="C00000"/>
                </a:solidFill>
                <a:latin typeface="Calibri"/>
                <a:ea typeface="Calibri"/>
                <a:cs typeface="Calibri"/>
                <a:sym typeface="Calibri"/>
              </a:rPr>
              <a:t>The </a:t>
            </a:r>
            <a:r>
              <a:rPr lang="en-US" sz="4400">
                <a:solidFill>
                  <a:srgbClr val="C00000"/>
                </a:solidFill>
                <a:latin typeface="Calibri"/>
                <a:ea typeface="Calibri"/>
                <a:cs typeface="Calibri"/>
                <a:sym typeface="Calibri"/>
              </a:rPr>
              <a:t>picture</a:t>
            </a:r>
            <a:r>
              <a:rPr lang="en-US">
                <a:solidFill>
                  <a:srgbClr val="C00000"/>
                </a:solidFill>
                <a:latin typeface="Calibri"/>
                <a:ea typeface="Calibri"/>
                <a:cs typeface="Calibri"/>
                <a:sym typeface="Calibri"/>
              </a:rPr>
              <a:t> is divided in 8x8 blocks </a:t>
            </a:r>
            <a:endParaRPr/>
          </a:p>
        </p:txBody>
      </p:sp>
      <p:pic>
        <p:nvPicPr>
          <p:cNvPr descr="lena-256" id="2349" name="Google Shape;2349;p170"/>
          <p:cNvPicPr preferRelativeResize="0"/>
          <p:nvPr/>
        </p:nvPicPr>
        <p:blipFill rotWithShape="1">
          <a:blip r:embed="rId3">
            <a:alphaModFix/>
          </a:blip>
          <a:srcRect b="0" l="0" r="0" t="0"/>
          <a:stretch/>
        </p:blipFill>
        <p:spPr>
          <a:xfrm>
            <a:off x="457200" y="2005013"/>
            <a:ext cx="2925763" cy="2925762"/>
          </a:xfrm>
          <a:prstGeom prst="rect">
            <a:avLst/>
          </a:prstGeom>
          <a:noFill/>
          <a:ln>
            <a:noFill/>
          </a:ln>
        </p:spPr>
      </p:pic>
      <p:sp>
        <p:nvSpPr>
          <p:cNvPr id="2350" name="Google Shape;2350;p170"/>
          <p:cNvSpPr/>
          <p:nvPr/>
        </p:nvSpPr>
        <p:spPr>
          <a:xfrm>
            <a:off x="5657850" y="1676400"/>
            <a:ext cx="2419350" cy="1025525"/>
          </a:xfrm>
          <a:custGeom>
            <a:rect b="b" l="l" r="r" t="t"/>
            <a:pathLst>
              <a:path extrusionOk="0" h="646" w="1524">
                <a:moveTo>
                  <a:pt x="0" y="646"/>
                </a:moveTo>
                <a:cubicBezTo>
                  <a:pt x="102" y="554"/>
                  <a:pt x="422" y="188"/>
                  <a:pt x="612" y="94"/>
                </a:cubicBezTo>
                <a:cubicBezTo>
                  <a:pt x="802" y="0"/>
                  <a:pt x="988" y="35"/>
                  <a:pt x="1140" y="82"/>
                </a:cubicBezTo>
                <a:cubicBezTo>
                  <a:pt x="1292" y="129"/>
                  <a:pt x="1444" y="313"/>
                  <a:pt x="1524" y="374"/>
                </a:cubicBezTo>
              </a:path>
            </a:pathLst>
          </a:custGeom>
          <a:noFill/>
          <a:ln cap="flat" cmpd="sng" w="28575">
            <a:solidFill>
              <a:srgbClr val="C418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351" name="Google Shape;2351;p170"/>
          <p:cNvGrpSpPr/>
          <p:nvPr/>
        </p:nvGrpSpPr>
        <p:grpSpPr>
          <a:xfrm>
            <a:off x="3962400" y="2005013"/>
            <a:ext cx="4902200" cy="2944812"/>
            <a:chOff x="2592" y="1263"/>
            <a:chExt cx="3088" cy="1855"/>
          </a:xfrm>
        </p:grpSpPr>
        <p:pic>
          <p:nvPicPr>
            <p:cNvPr descr="lena-256" id="2352" name="Google Shape;2352;p170"/>
            <p:cNvPicPr preferRelativeResize="0"/>
            <p:nvPr/>
          </p:nvPicPr>
          <p:blipFill rotWithShape="1">
            <a:blip r:embed="rId3">
              <a:alphaModFix/>
            </a:blip>
            <a:srcRect b="0" l="0" r="0" t="0"/>
            <a:stretch/>
          </p:blipFill>
          <p:spPr>
            <a:xfrm>
              <a:off x="2592" y="1275"/>
              <a:ext cx="1843" cy="1843"/>
            </a:xfrm>
            <a:prstGeom prst="rect">
              <a:avLst/>
            </a:prstGeom>
            <a:noFill/>
            <a:ln>
              <a:noFill/>
            </a:ln>
          </p:spPr>
        </p:pic>
        <p:cxnSp>
          <p:nvCxnSpPr>
            <p:cNvPr id="2353" name="Google Shape;2353;p170"/>
            <p:cNvCxnSpPr/>
            <p:nvPr/>
          </p:nvCxnSpPr>
          <p:spPr>
            <a:xfrm>
              <a:off x="2896" y="1263"/>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54" name="Google Shape;2354;p170"/>
            <p:cNvCxnSpPr/>
            <p:nvPr/>
          </p:nvCxnSpPr>
          <p:spPr>
            <a:xfrm>
              <a:off x="3200" y="1263"/>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55" name="Google Shape;2355;p170"/>
            <p:cNvCxnSpPr/>
            <p:nvPr/>
          </p:nvCxnSpPr>
          <p:spPr>
            <a:xfrm>
              <a:off x="3504" y="1263"/>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56" name="Google Shape;2356;p170"/>
            <p:cNvCxnSpPr/>
            <p:nvPr/>
          </p:nvCxnSpPr>
          <p:spPr>
            <a:xfrm>
              <a:off x="3808" y="1263"/>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57" name="Google Shape;2357;p170"/>
            <p:cNvCxnSpPr/>
            <p:nvPr/>
          </p:nvCxnSpPr>
          <p:spPr>
            <a:xfrm>
              <a:off x="4112" y="1263"/>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58" name="Google Shape;2358;p170"/>
            <p:cNvCxnSpPr/>
            <p:nvPr/>
          </p:nvCxnSpPr>
          <p:spPr>
            <a:xfrm>
              <a:off x="2592" y="1263"/>
              <a:ext cx="1823" cy="0"/>
            </a:xfrm>
            <a:prstGeom prst="straightConnector1">
              <a:avLst/>
            </a:prstGeom>
            <a:noFill/>
            <a:ln cap="flat" cmpd="sng" w="38100">
              <a:solidFill>
                <a:schemeClr val="dk2"/>
              </a:solidFill>
              <a:prstDash val="solid"/>
              <a:miter lim="800000"/>
              <a:headEnd len="med" w="med" type="none"/>
              <a:tailEnd len="med" w="med" type="none"/>
            </a:ln>
          </p:spPr>
        </p:cxnSp>
        <p:cxnSp>
          <p:nvCxnSpPr>
            <p:cNvPr id="2359" name="Google Shape;2359;p170"/>
            <p:cNvCxnSpPr/>
            <p:nvPr/>
          </p:nvCxnSpPr>
          <p:spPr>
            <a:xfrm>
              <a:off x="2592" y="1631"/>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0" name="Google Shape;2360;p170"/>
            <p:cNvCxnSpPr/>
            <p:nvPr/>
          </p:nvCxnSpPr>
          <p:spPr>
            <a:xfrm>
              <a:off x="2592" y="2001"/>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1" name="Google Shape;2361;p170"/>
            <p:cNvCxnSpPr/>
            <p:nvPr/>
          </p:nvCxnSpPr>
          <p:spPr>
            <a:xfrm>
              <a:off x="2592" y="2368"/>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2" name="Google Shape;2362;p170"/>
            <p:cNvCxnSpPr/>
            <p:nvPr/>
          </p:nvCxnSpPr>
          <p:spPr>
            <a:xfrm>
              <a:off x="2593" y="2738"/>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3" name="Google Shape;2363;p170"/>
            <p:cNvCxnSpPr/>
            <p:nvPr/>
          </p:nvCxnSpPr>
          <p:spPr>
            <a:xfrm>
              <a:off x="2592" y="3106"/>
              <a:ext cx="1823" cy="0"/>
            </a:xfrm>
            <a:prstGeom prst="straightConnector1">
              <a:avLst/>
            </a:prstGeom>
            <a:noFill/>
            <a:ln cap="flat" cmpd="sng" w="38100">
              <a:solidFill>
                <a:schemeClr val="dk2"/>
              </a:solidFill>
              <a:prstDash val="solid"/>
              <a:miter lim="800000"/>
              <a:headEnd len="med" w="med" type="none"/>
              <a:tailEnd len="med" w="med" type="none"/>
            </a:ln>
          </p:spPr>
        </p:cxnSp>
        <p:cxnSp>
          <p:nvCxnSpPr>
            <p:cNvPr id="2364" name="Google Shape;2364;p170"/>
            <p:cNvCxnSpPr/>
            <p:nvPr/>
          </p:nvCxnSpPr>
          <p:spPr>
            <a:xfrm>
              <a:off x="4416" y="1263"/>
              <a:ext cx="0" cy="1843"/>
            </a:xfrm>
            <a:prstGeom prst="straightConnector1">
              <a:avLst/>
            </a:prstGeom>
            <a:noFill/>
            <a:ln cap="flat" cmpd="sng" w="38100">
              <a:solidFill>
                <a:schemeClr val="dk2"/>
              </a:solidFill>
              <a:prstDash val="solid"/>
              <a:miter lim="800000"/>
              <a:headEnd len="med" w="med" type="none"/>
              <a:tailEnd len="med" w="med" type="none"/>
            </a:ln>
          </p:spPr>
        </p:cxnSp>
        <p:cxnSp>
          <p:nvCxnSpPr>
            <p:cNvPr id="2365" name="Google Shape;2365;p170"/>
            <p:cNvCxnSpPr/>
            <p:nvPr/>
          </p:nvCxnSpPr>
          <p:spPr>
            <a:xfrm>
              <a:off x="2593" y="1263"/>
              <a:ext cx="0" cy="1843"/>
            </a:xfrm>
            <a:prstGeom prst="straightConnector1">
              <a:avLst/>
            </a:prstGeom>
            <a:noFill/>
            <a:ln cap="flat" cmpd="sng" w="38100">
              <a:solidFill>
                <a:schemeClr val="dk2"/>
              </a:solidFill>
              <a:prstDash val="solid"/>
              <a:miter lim="800000"/>
              <a:headEnd len="med" w="med" type="none"/>
              <a:tailEnd len="med" w="med" type="none"/>
            </a:ln>
          </p:spPr>
        </p:cxnSp>
        <p:cxnSp>
          <p:nvCxnSpPr>
            <p:cNvPr id="2366" name="Google Shape;2366;p170"/>
            <p:cNvCxnSpPr/>
            <p:nvPr/>
          </p:nvCxnSpPr>
          <p:spPr>
            <a:xfrm>
              <a:off x="2592" y="1807"/>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7" name="Google Shape;2367;p170"/>
            <p:cNvCxnSpPr/>
            <p:nvPr/>
          </p:nvCxnSpPr>
          <p:spPr>
            <a:xfrm>
              <a:off x="2592" y="2177"/>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8" name="Google Shape;2368;p170"/>
            <p:cNvCxnSpPr/>
            <p:nvPr/>
          </p:nvCxnSpPr>
          <p:spPr>
            <a:xfrm>
              <a:off x="2592" y="2544"/>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69" name="Google Shape;2369;p170"/>
            <p:cNvCxnSpPr/>
            <p:nvPr/>
          </p:nvCxnSpPr>
          <p:spPr>
            <a:xfrm>
              <a:off x="2593" y="2914"/>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70" name="Google Shape;2370;p170"/>
            <p:cNvCxnSpPr/>
            <p:nvPr/>
          </p:nvCxnSpPr>
          <p:spPr>
            <a:xfrm>
              <a:off x="2593" y="1438"/>
              <a:ext cx="1823"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2371" name="Google Shape;2371;p170"/>
            <p:cNvCxnSpPr/>
            <p:nvPr/>
          </p:nvCxnSpPr>
          <p:spPr>
            <a:xfrm>
              <a:off x="3044" y="1270"/>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72" name="Google Shape;2372;p170"/>
            <p:cNvCxnSpPr/>
            <p:nvPr/>
          </p:nvCxnSpPr>
          <p:spPr>
            <a:xfrm>
              <a:off x="3348" y="1270"/>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73" name="Google Shape;2373;p170"/>
            <p:cNvCxnSpPr/>
            <p:nvPr/>
          </p:nvCxnSpPr>
          <p:spPr>
            <a:xfrm>
              <a:off x="3652" y="1270"/>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74" name="Google Shape;2374;p170"/>
            <p:cNvCxnSpPr/>
            <p:nvPr/>
          </p:nvCxnSpPr>
          <p:spPr>
            <a:xfrm>
              <a:off x="3956" y="1270"/>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75" name="Google Shape;2375;p170"/>
            <p:cNvCxnSpPr/>
            <p:nvPr/>
          </p:nvCxnSpPr>
          <p:spPr>
            <a:xfrm>
              <a:off x="4260" y="1270"/>
              <a:ext cx="0" cy="1843"/>
            </a:xfrm>
            <a:prstGeom prst="straightConnector1">
              <a:avLst/>
            </a:prstGeom>
            <a:noFill/>
            <a:ln cap="flat" cmpd="sng" w="38100">
              <a:solidFill>
                <a:schemeClr val="accent1"/>
              </a:solidFill>
              <a:prstDash val="solid"/>
              <a:miter lim="800000"/>
              <a:headEnd len="med" w="med" type="none"/>
              <a:tailEnd len="med" w="med" type="none"/>
            </a:ln>
          </p:spPr>
        </p:cxnSp>
        <p:cxnSp>
          <p:nvCxnSpPr>
            <p:cNvPr id="2376" name="Google Shape;2376;p170"/>
            <p:cNvCxnSpPr/>
            <p:nvPr/>
          </p:nvCxnSpPr>
          <p:spPr>
            <a:xfrm>
              <a:off x="2736" y="1270"/>
              <a:ext cx="0" cy="1843"/>
            </a:xfrm>
            <a:prstGeom prst="straightConnector1">
              <a:avLst/>
            </a:prstGeom>
            <a:noFill/>
            <a:ln cap="flat" cmpd="sng" w="38100">
              <a:solidFill>
                <a:schemeClr val="accent1"/>
              </a:solidFill>
              <a:prstDash val="solid"/>
              <a:miter lim="800000"/>
              <a:headEnd len="med" w="med" type="none"/>
              <a:tailEnd len="med" w="med" type="none"/>
            </a:ln>
          </p:spPr>
        </p:cxnSp>
        <p:pic>
          <p:nvPicPr>
            <p:cNvPr descr="lena cut" id="2377" name="Google Shape;2377;p170"/>
            <p:cNvPicPr preferRelativeResize="0"/>
            <p:nvPr/>
          </p:nvPicPr>
          <p:blipFill rotWithShape="1">
            <a:blip r:embed="rId4">
              <a:alphaModFix/>
            </a:blip>
            <a:srcRect b="0" l="0" r="0" t="0"/>
            <a:stretch/>
          </p:blipFill>
          <p:spPr>
            <a:xfrm>
              <a:off x="5157" y="1475"/>
              <a:ext cx="120" cy="156"/>
            </a:xfrm>
            <a:prstGeom prst="rect">
              <a:avLst/>
            </a:prstGeom>
            <a:noFill/>
            <a:ln cap="flat" cmpd="sng" w="28575">
              <a:solidFill>
                <a:schemeClr val="dk2"/>
              </a:solidFill>
              <a:prstDash val="solid"/>
              <a:miter lim="800000"/>
              <a:headEnd len="sm" w="sm" type="none"/>
              <a:tailEnd len="sm" w="sm" type="none"/>
            </a:ln>
          </p:spPr>
        </p:pic>
        <p:grpSp>
          <p:nvGrpSpPr>
            <p:cNvPr id="2378" name="Google Shape;2378;p170"/>
            <p:cNvGrpSpPr/>
            <p:nvPr/>
          </p:nvGrpSpPr>
          <p:grpSpPr>
            <a:xfrm>
              <a:off x="4616" y="2050"/>
              <a:ext cx="1064" cy="1008"/>
              <a:chOff x="3504" y="1344"/>
              <a:chExt cx="1064" cy="1008"/>
            </a:xfrm>
          </p:grpSpPr>
          <p:pic>
            <p:nvPicPr>
              <p:cNvPr id="2379" name="Google Shape;2379;p170"/>
              <p:cNvPicPr preferRelativeResize="0"/>
              <p:nvPr/>
            </p:nvPicPr>
            <p:blipFill rotWithShape="1">
              <a:blip r:embed="rId5">
                <a:alphaModFix/>
              </a:blip>
              <a:srcRect b="0" l="0" r="0" t="0"/>
              <a:stretch/>
            </p:blipFill>
            <p:spPr>
              <a:xfrm>
                <a:off x="3520" y="1344"/>
                <a:ext cx="1044" cy="1008"/>
              </a:xfrm>
              <a:prstGeom prst="rect">
                <a:avLst/>
              </a:prstGeom>
              <a:noFill/>
              <a:ln>
                <a:noFill/>
              </a:ln>
            </p:spPr>
          </p:pic>
          <p:grpSp>
            <p:nvGrpSpPr>
              <p:cNvPr id="2380" name="Google Shape;2380;p170"/>
              <p:cNvGrpSpPr/>
              <p:nvPr/>
            </p:nvGrpSpPr>
            <p:grpSpPr>
              <a:xfrm>
                <a:off x="3504" y="1344"/>
                <a:ext cx="1064" cy="1008"/>
                <a:chOff x="3496" y="1248"/>
                <a:chExt cx="1064" cy="1008"/>
              </a:xfrm>
            </p:grpSpPr>
            <p:cxnSp>
              <p:nvCxnSpPr>
                <p:cNvPr id="2381" name="Google Shape;2381;p170"/>
                <p:cNvCxnSpPr/>
                <p:nvPr/>
              </p:nvCxnSpPr>
              <p:spPr>
                <a:xfrm>
                  <a:off x="3648"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2" name="Google Shape;2382;p170"/>
                <p:cNvCxnSpPr/>
                <p:nvPr/>
              </p:nvCxnSpPr>
              <p:spPr>
                <a:xfrm>
                  <a:off x="3792"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3" name="Google Shape;2383;p170"/>
                <p:cNvCxnSpPr/>
                <p:nvPr/>
              </p:nvCxnSpPr>
              <p:spPr>
                <a:xfrm>
                  <a:off x="4063"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4" name="Google Shape;2384;p170"/>
                <p:cNvCxnSpPr/>
                <p:nvPr/>
              </p:nvCxnSpPr>
              <p:spPr>
                <a:xfrm>
                  <a:off x="4198"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5" name="Google Shape;2385;p170"/>
                <p:cNvCxnSpPr/>
                <p:nvPr/>
              </p:nvCxnSpPr>
              <p:spPr>
                <a:xfrm>
                  <a:off x="4326"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6" name="Google Shape;2386;p170"/>
                <p:cNvCxnSpPr/>
                <p:nvPr/>
              </p:nvCxnSpPr>
              <p:spPr>
                <a:xfrm>
                  <a:off x="4552"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7" name="Google Shape;2387;p170"/>
                <p:cNvCxnSpPr/>
                <p:nvPr/>
              </p:nvCxnSpPr>
              <p:spPr>
                <a:xfrm>
                  <a:off x="3936"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8" name="Google Shape;2388;p170"/>
                <p:cNvCxnSpPr/>
                <p:nvPr/>
              </p:nvCxnSpPr>
              <p:spPr>
                <a:xfrm>
                  <a:off x="3504" y="1248"/>
                  <a:ext cx="0" cy="1008"/>
                </a:xfrm>
                <a:prstGeom prst="straightConnector1">
                  <a:avLst/>
                </a:prstGeom>
                <a:noFill/>
                <a:ln cap="sq" cmpd="sng" w="12700">
                  <a:solidFill>
                    <a:schemeClr val="dk1"/>
                  </a:solidFill>
                  <a:prstDash val="solid"/>
                  <a:round/>
                  <a:headEnd len="med" w="med" type="none"/>
                  <a:tailEnd len="med" w="med" type="none"/>
                </a:ln>
              </p:spPr>
            </p:cxnSp>
            <p:cxnSp>
              <p:nvCxnSpPr>
                <p:cNvPr id="2389" name="Google Shape;2389;p170"/>
                <p:cNvCxnSpPr/>
                <p:nvPr/>
              </p:nvCxnSpPr>
              <p:spPr>
                <a:xfrm>
                  <a:off x="4024" y="720"/>
                  <a:ext cx="0" cy="1056"/>
                </a:xfrm>
                <a:prstGeom prst="straightConnector1">
                  <a:avLst/>
                </a:prstGeom>
                <a:noFill/>
                <a:ln cap="sq" cmpd="sng" w="12700">
                  <a:solidFill>
                    <a:schemeClr val="dk1"/>
                  </a:solidFill>
                  <a:prstDash val="solid"/>
                  <a:round/>
                  <a:headEnd len="med" w="med" type="none"/>
                  <a:tailEnd len="med" w="med" type="none"/>
                </a:ln>
              </p:spPr>
            </p:cxnSp>
            <p:cxnSp>
              <p:nvCxnSpPr>
                <p:cNvPr id="2390" name="Google Shape;2390;p170"/>
                <p:cNvCxnSpPr/>
                <p:nvPr/>
              </p:nvCxnSpPr>
              <p:spPr>
                <a:xfrm>
                  <a:off x="4032" y="864"/>
                  <a:ext cx="0" cy="1056"/>
                </a:xfrm>
                <a:prstGeom prst="straightConnector1">
                  <a:avLst/>
                </a:prstGeom>
                <a:noFill/>
                <a:ln cap="sq" cmpd="sng" w="12700">
                  <a:solidFill>
                    <a:schemeClr val="dk1"/>
                  </a:solidFill>
                  <a:prstDash val="solid"/>
                  <a:round/>
                  <a:headEnd len="med" w="med" type="none"/>
                  <a:tailEnd len="med" w="med" type="none"/>
                </a:ln>
              </p:spPr>
            </p:cxnSp>
            <p:cxnSp>
              <p:nvCxnSpPr>
                <p:cNvPr id="2391" name="Google Shape;2391;p170"/>
                <p:cNvCxnSpPr/>
                <p:nvPr/>
              </p:nvCxnSpPr>
              <p:spPr>
                <a:xfrm>
                  <a:off x="4032" y="1152"/>
                  <a:ext cx="0" cy="1056"/>
                </a:xfrm>
                <a:prstGeom prst="straightConnector1">
                  <a:avLst/>
                </a:prstGeom>
                <a:noFill/>
                <a:ln cap="sq" cmpd="sng" w="12700">
                  <a:solidFill>
                    <a:schemeClr val="dk1"/>
                  </a:solidFill>
                  <a:prstDash val="solid"/>
                  <a:round/>
                  <a:headEnd len="med" w="med" type="none"/>
                  <a:tailEnd len="med" w="med" type="none"/>
                </a:ln>
              </p:spPr>
            </p:cxnSp>
            <p:cxnSp>
              <p:nvCxnSpPr>
                <p:cNvPr id="2392" name="Google Shape;2392;p170"/>
                <p:cNvCxnSpPr/>
                <p:nvPr/>
              </p:nvCxnSpPr>
              <p:spPr>
                <a:xfrm>
                  <a:off x="4032" y="1320"/>
                  <a:ext cx="0" cy="1056"/>
                </a:xfrm>
                <a:prstGeom prst="straightConnector1">
                  <a:avLst/>
                </a:prstGeom>
                <a:noFill/>
                <a:ln cap="sq" cmpd="sng" w="12700">
                  <a:solidFill>
                    <a:schemeClr val="dk1"/>
                  </a:solidFill>
                  <a:prstDash val="solid"/>
                  <a:round/>
                  <a:headEnd len="med" w="med" type="none"/>
                  <a:tailEnd len="med" w="med" type="none"/>
                </a:ln>
              </p:spPr>
            </p:cxnSp>
            <p:cxnSp>
              <p:nvCxnSpPr>
                <p:cNvPr id="2393" name="Google Shape;2393;p170"/>
                <p:cNvCxnSpPr/>
                <p:nvPr/>
              </p:nvCxnSpPr>
              <p:spPr>
                <a:xfrm>
                  <a:off x="4032" y="1456"/>
                  <a:ext cx="0" cy="1056"/>
                </a:xfrm>
                <a:prstGeom prst="straightConnector1">
                  <a:avLst/>
                </a:prstGeom>
                <a:noFill/>
                <a:ln cap="sq" cmpd="sng" w="12700">
                  <a:solidFill>
                    <a:schemeClr val="dk1"/>
                  </a:solidFill>
                  <a:prstDash val="solid"/>
                  <a:round/>
                  <a:headEnd len="med" w="med" type="none"/>
                  <a:tailEnd len="med" w="med" type="none"/>
                </a:ln>
              </p:spPr>
            </p:cxnSp>
            <p:cxnSp>
              <p:nvCxnSpPr>
                <p:cNvPr id="2394" name="Google Shape;2394;p170"/>
                <p:cNvCxnSpPr/>
                <p:nvPr/>
              </p:nvCxnSpPr>
              <p:spPr>
                <a:xfrm>
                  <a:off x="4032" y="1616"/>
                  <a:ext cx="0" cy="1056"/>
                </a:xfrm>
                <a:prstGeom prst="straightConnector1">
                  <a:avLst/>
                </a:prstGeom>
                <a:noFill/>
                <a:ln cap="sq" cmpd="sng" w="12700">
                  <a:solidFill>
                    <a:schemeClr val="dk1"/>
                  </a:solidFill>
                  <a:prstDash val="solid"/>
                  <a:round/>
                  <a:headEnd len="med" w="med" type="none"/>
                  <a:tailEnd len="med" w="med" type="none"/>
                </a:ln>
              </p:spPr>
            </p:cxnSp>
            <p:cxnSp>
              <p:nvCxnSpPr>
                <p:cNvPr id="2395" name="Google Shape;2395;p170"/>
                <p:cNvCxnSpPr/>
                <p:nvPr/>
              </p:nvCxnSpPr>
              <p:spPr>
                <a:xfrm>
                  <a:off x="4024" y="1728"/>
                  <a:ext cx="0" cy="1056"/>
                </a:xfrm>
                <a:prstGeom prst="straightConnector1">
                  <a:avLst/>
                </a:prstGeom>
                <a:noFill/>
                <a:ln cap="sq" cmpd="sng" w="12700">
                  <a:solidFill>
                    <a:schemeClr val="dk1"/>
                  </a:solidFill>
                  <a:prstDash val="solid"/>
                  <a:round/>
                  <a:headEnd len="med" w="med" type="none"/>
                  <a:tailEnd len="med" w="med" type="none"/>
                </a:ln>
              </p:spPr>
            </p:cxnSp>
            <p:cxnSp>
              <p:nvCxnSpPr>
                <p:cNvPr id="2396" name="Google Shape;2396;p170"/>
                <p:cNvCxnSpPr/>
                <p:nvPr/>
              </p:nvCxnSpPr>
              <p:spPr>
                <a:xfrm>
                  <a:off x="4032" y="1016"/>
                  <a:ext cx="0" cy="1056"/>
                </a:xfrm>
                <a:prstGeom prst="straightConnector1">
                  <a:avLst/>
                </a:prstGeom>
                <a:noFill/>
                <a:ln cap="sq" cmpd="sng" w="12700">
                  <a:solidFill>
                    <a:schemeClr val="dk1"/>
                  </a:solidFill>
                  <a:prstDash val="solid"/>
                  <a:round/>
                  <a:headEnd len="med" w="med" type="none"/>
                  <a:tailEnd len="med" w="med" type="none"/>
                </a:ln>
              </p:spPr>
            </p:cxnSp>
          </p:grpSp>
        </p:grpSp>
        <p:cxnSp>
          <p:nvCxnSpPr>
            <p:cNvPr id="2397" name="Google Shape;2397;p170"/>
            <p:cNvCxnSpPr/>
            <p:nvPr/>
          </p:nvCxnSpPr>
          <p:spPr>
            <a:xfrm>
              <a:off x="5231" y="1649"/>
              <a:ext cx="0" cy="384"/>
            </a:xfrm>
            <a:prstGeom prst="straightConnector1">
              <a:avLst/>
            </a:prstGeom>
            <a:noFill/>
            <a:ln cap="flat" cmpd="sng" w="9525">
              <a:solidFill>
                <a:srgbClr val="C41818"/>
              </a:solidFill>
              <a:prstDash val="solid"/>
              <a:round/>
              <a:headEnd len="lg" w="lg" type="oval"/>
              <a:tailEnd len="lg" w="lg" type="oval"/>
            </a:ln>
          </p:spPr>
        </p:cxnSp>
      </p:grpSp>
      <p:cxnSp>
        <p:nvCxnSpPr>
          <p:cNvPr id="2398" name="Google Shape;2398;p170"/>
          <p:cNvCxnSpPr/>
          <p:nvPr/>
        </p:nvCxnSpPr>
        <p:spPr>
          <a:xfrm>
            <a:off x="8672513" y="3255963"/>
            <a:ext cx="0" cy="1600200"/>
          </a:xfrm>
          <a:prstGeom prst="straightConnector1">
            <a:avLst/>
          </a:prstGeom>
          <a:noFill/>
          <a:ln cap="sq" cmpd="sng" w="12700">
            <a:solidFill>
              <a:schemeClr val="dk1"/>
            </a:solidFill>
            <a:prstDash val="solid"/>
            <a:round/>
            <a:headEnd len="med" w="med" type="none"/>
            <a:tailEnd len="med" w="med" type="none"/>
          </a:ln>
        </p:spPr>
      </p:cxnSp>
      <p:grpSp>
        <p:nvGrpSpPr>
          <p:cNvPr id="2399" name="Google Shape;2399;p170"/>
          <p:cNvGrpSpPr/>
          <p:nvPr/>
        </p:nvGrpSpPr>
        <p:grpSpPr>
          <a:xfrm>
            <a:off x="0" y="6324600"/>
            <a:ext cx="9144000" cy="609600"/>
            <a:chOff x="0" y="6324600"/>
            <a:chExt cx="9144000" cy="609600"/>
          </a:xfrm>
        </p:grpSpPr>
        <p:sp>
          <p:nvSpPr>
            <p:cNvPr id="2400" name="Google Shape;2400;p17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401" name="Google Shape;2401;p170"/>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gtEl>
                                        <p:attrNameLst>
                                          <p:attrName>style.visibility</p:attrName>
                                        </p:attrNameLst>
                                      </p:cBhvr>
                                      <p:to>
                                        <p:strVal val="visible"/>
                                      </p:to>
                                    </p:set>
                                    <p:animEffect filter="fade" transition="in">
                                      <p:cBhvr>
                                        <p:cTn dur="500"/>
                                        <p:tgtEl>
                                          <p:spTgt spid="2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0"/>
                                        </p:tgtEl>
                                        <p:attrNameLst>
                                          <p:attrName>style.visibility</p:attrName>
                                        </p:attrNameLst>
                                      </p:cBhvr>
                                      <p:to>
                                        <p:strVal val="visible"/>
                                      </p:to>
                                    </p:set>
                                    <p:anim calcmode="lin" valueType="num">
                                      <p:cBhvr additive="base">
                                        <p:cTn dur="500"/>
                                        <p:tgtEl>
                                          <p:spTgt spid="2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71"/>
          <p:cNvSpPr/>
          <p:nvPr/>
        </p:nvSpPr>
        <p:spPr>
          <a:xfrm>
            <a:off x="762000" y="1981200"/>
            <a:ext cx="7772400" cy="3632200"/>
          </a:xfrm>
          <a:prstGeom prst="rect">
            <a:avLst/>
          </a:prstGeom>
          <a:solidFill>
            <a:srgbClr val="CC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52</a:t>
            </a:r>
            <a:r>
              <a:rPr b="1" lang="en-US" sz="2000">
                <a:solidFill>
                  <a:schemeClr val="dk1"/>
                </a:solidFill>
                <a:latin typeface="Times New Roman"/>
                <a:ea typeface="Times New Roman"/>
                <a:cs typeface="Times New Roman"/>
                <a:sym typeface="Times New Roman"/>
              </a:rPr>
              <a:t>	</a:t>
            </a:r>
            <a:r>
              <a:rPr b="1" lang="en-US" sz="2000">
                <a:solidFill>
                  <a:srgbClr val="3333FF"/>
                </a:solidFill>
                <a:latin typeface="Times New Roman"/>
                <a:ea typeface="Times New Roman"/>
                <a:cs typeface="Times New Roman"/>
                <a:sym typeface="Times New Roman"/>
              </a:rPr>
              <a:t>55</a:t>
            </a:r>
            <a:r>
              <a:rPr b="1" lang="en-US" sz="2000">
                <a:solidFill>
                  <a:schemeClr val="dk1"/>
                </a:solidFill>
                <a:latin typeface="Times New Roman"/>
                <a:ea typeface="Times New Roman"/>
                <a:cs typeface="Times New Roman"/>
                <a:sym typeface="Times New Roman"/>
              </a:rPr>
              <a:t>	61	66	70	61	64	73</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a:t>
            </a:r>
            <a:r>
              <a:rPr b="1" lang="en-US" sz="2000">
                <a:solidFill>
                  <a:srgbClr val="3333FF"/>
                </a:solidFill>
                <a:latin typeface="Times New Roman"/>
                <a:ea typeface="Times New Roman"/>
                <a:cs typeface="Times New Roman"/>
                <a:sym typeface="Times New Roman"/>
              </a:rPr>
              <a:t>63</a:t>
            </a:r>
            <a:r>
              <a:rPr b="1" lang="en-US" sz="2000">
                <a:solidFill>
                  <a:schemeClr val="dk1"/>
                </a:solidFill>
                <a:latin typeface="Times New Roman"/>
                <a:ea typeface="Times New Roman"/>
                <a:cs typeface="Times New Roman"/>
                <a:sym typeface="Times New Roman"/>
              </a:rPr>
              <a:t>	59	66	90	109	85	69	72</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62	59	68	113	144	104	66	73</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63	58	71	122	154	106	70	69</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67	61	68	104	126	88	68	70</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79	65	60	70	77	68	58	75</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85	71	64	59	55	61	65	83</a:t>
            </a:r>
            <a:endParaRPr b="1" sz="2000">
              <a:solidFill>
                <a:schemeClr val="dk1"/>
              </a:solidFill>
              <a:latin typeface="Verdana"/>
              <a:ea typeface="Verdana"/>
              <a:cs typeface="Verdana"/>
              <a:sym typeface="Verdana"/>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87	79	69	68	65	76	78	94</a:t>
            </a:r>
            <a:endParaRPr b="1" sz="2000">
              <a:solidFill>
                <a:schemeClr val="dk1"/>
              </a:solidFill>
              <a:latin typeface="Verdana"/>
              <a:ea typeface="Verdana"/>
              <a:cs typeface="Verdana"/>
              <a:sym typeface="Verdana"/>
            </a:endParaRPr>
          </a:p>
        </p:txBody>
      </p:sp>
      <p:sp>
        <p:nvSpPr>
          <p:cNvPr id="2407" name="Google Shape;2407;p171"/>
          <p:cNvSpPr txBox="1"/>
          <p:nvPr>
            <p:ph type="title"/>
          </p:nvPr>
        </p:nvSpPr>
        <p:spPr>
          <a:xfrm>
            <a:off x="762000" y="457200"/>
            <a:ext cx="75438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C00000"/>
                </a:solidFill>
                <a:latin typeface="Calibri"/>
                <a:ea typeface="Calibri"/>
                <a:cs typeface="Calibri"/>
                <a:sym typeface="Calibri"/>
              </a:rPr>
              <a:t>JPEG Coding Example </a:t>
            </a:r>
            <a:r>
              <a:rPr lang="en-US">
                <a:solidFill>
                  <a:srgbClr val="C00000"/>
                </a:solidFill>
                <a:latin typeface="Calibri"/>
                <a:ea typeface="Calibri"/>
                <a:cs typeface="Calibri"/>
                <a:sym typeface="Calibri"/>
              </a:rPr>
              <a:t>…</a:t>
            </a:r>
            <a:endParaRPr/>
          </a:p>
        </p:txBody>
      </p:sp>
      <p:sp>
        <p:nvSpPr>
          <p:cNvPr id="2408" name="Google Shape;2408;p171"/>
          <p:cNvSpPr/>
          <p:nvPr/>
        </p:nvSpPr>
        <p:spPr>
          <a:xfrm>
            <a:off x="762000" y="1285875"/>
            <a:ext cx="43434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333FF"/>
                </a:solidFill>
                <a:latin typeface="Times New Roman"/>
                <a:ea typeface="Times New Roman"/>
                <a:cs typeface="Times New Roman"/>
                <a:sym typeface="Times New Roman"/>
              </a:rPr>
              <a:t>Input  Image :  ( 8 x 8 )  Size Block  </a:t>
            </a:r>
            <a:endParaRPr sz="2000">
              <a:solidFill>
                <a:srgbClr val="3333FF"/>
              </a:solidFill>
              <a:latin typeface="Arial"/>
              <a:ea typeface="Arial"/>
              <a:cs typeface="Arial"/>
              <a:sym typeface="Arial"/>
            </a:endParaRPr>
          </a:p>
        </p:txBody>
      </p:sp>
      <p:grpSp>
        <p:nvGrpSpPr>
          <p:cNvPr id="2409" name="Google Shape;2409;p171"/>
          <p:cNvGrpSpPr/>
          <p:nvPr/>
        </p:nvGrpSpPr>
        <p:grpSpPr>
          <a:xfrm>
            <a:off x="0" y="6324600"/>
            <a:ext cx="9144000" cy="609600"/>
            <a:chOff x="0" y="6324600"/>
            <a:chExt cx="9144000" cy="609600"/>
          </a:xfrm>
        </p:grpSpPr>
        <p:sp>
          <p:nvSpPr>
            <p:cNvPr id="2410" name="Google Shape;2410;p171"/>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411" name="Google Shape;2411;p171"/>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3"/>
          <p:cNvSpPr txBox="1"/>
          <p:nvPr>
            <p:ph type="title"/>
          </p:nvPr>
        </p:nvSpPr>
        <p:spPr>
          <a:xfrm>
            <a:off x="381000" y="1524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1. Interpixel Redundancy</a:t>
            </a:r>
            <a:endParaRPr/>
          </a:p>
        </p:txBody>
      </p:sp>
      <p:sp>
        <p:nvSpPr>
          <p:cNvPr id="602" name="Google Shape;602;p73"/>
          <p:cNvSpPr txBox="1"/>
          <p:nvPr/>
        </p:nvSpPr>
        <p:spPr>
          <a:xfrm>
            <a:off x="457200" y="914400"/>
            <a:ext cx="8610600" cy="45243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Interpixel redundancy is due to the correlation between the neighboring pixels in an image. That means neighboring pixels are not statistically independent. </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gray levels are not equally probable. The value of any given pixel can be predicated from the value of its neighbors that is they are highly correlated.</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information carried by individual pixel is relatively small. </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To reduce the interpixel redundancy the difference between adjacent pixels can be used to represent an image. </a:t>
            </a:r>
            <a:endParaRPr/>
          </a:p>
        </p:txBody>
      </p:sp>
      <p:grpSp>
        <p:nvGrpSpPr>
          <p:cNvPr id="603" name="Google Shape;603;p73"/>
          <p:cNvGrpSpPr/>
          <p:nvPr/>
        </p:nvGrpSpPr>
        <p:grpSpPr>
          <a:xfrm>
            <a:off x="0" y="6376988"/>
            <a:ext cx="9144000" cy="557212"/>
            <a:chOff x="0" y="6376988"/>
            <a:chExt cx="9144000" cy="557212"/>
          </a:xfrm>
        </p:grpSpPr>
        <p:grpSp>
          <p:nvGrpSpPr>
            <p:cNvPr id="604" name="Google Shape;604;p73"/>
            <p:cNvGrpSpPr/>
            <p:nvPr/>
          </p:nvGrpSpPr>
          <p:grpSpPr>
            <a:xfrm>
              <a:off x="0" y="6376988"/>
              <a:ext cx="9144000" cy="481012"/>
              <a:chOff x="0" y="6376988"/>
              <a:chExt cx="9144000" cy="481012"/>
            </a:xfrm>
          </p:grpSpPr>
          <p:sp>
            <p:nvSpPr>
              <p:cNvPr id="605" name="Google Shape;605;p73"/>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06" name="Google Shape;606;p73"/>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07" name="Google Shape;607;p7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72"/>
          <p:cNvSpPr/>
          <p:nvPr/>
        </p:nvSpPr>
        <p:spPr>
          <a:xfrm>
            <a:off x="533400" y="1600200"/>
            <a:ext cx="8001000" cy="4000500"/>
          </a:xfrm>
          <a:prstGeom prst="rect">
            <a:avLst/>
          </a:prstGeom>
          <a:solidFill>
            <a:srgbClr val="CC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-76</a:t>
            </a:r>
            <a:r>
              <a:rPr b="1" lang="en-US" sz="2000">
                <a:solidFill>
                  <a:schemeClr val="dk1"/>
                </a:solidFill>
                <a:latin typeface="Times New Roman"/>
                <a:ea typeface="Times New Roman"/>
                <a:cs typeface="Times New Roman"/>
                <a:sym typeface="Times New Roman"/>
              </a:rPr>
              <a:t>	</a:t>
            </a:r>
            <a:r>
              <a:rPr b="1" lang="en-US" sz="2000">
                <a:solidFill>
                  <a:srgbClr val="3333FF"/>
                </a:solidFill>
                <a:latin typeface="Times New Roman"/>
                <a:ea typeface="Times New Roman"/>
                <a:cs typeface="Times New Roman"/>
                <a:sym typeface="Times New Roman"/>
              </a:rPr>
              <a:t>- 73</a:t>
            </a:r>
            <a:r>
              <a:rPr b="1" lang="en-US" sz="2000">
                <a:solidFill>
                  <a:schemeClr val="dk1"/>
                </a:solidFill>
                <a:latin typeface="Times New Roman"/>
                <a:ea typeface="Times New Roman"/>
                <a:cs typeface="Times New Roman"/>
                <a:sym typeface="Times New Roman"/>
              </a:rPr>
              <a:t>	- 67	- 62	- 58	- 67	- 64	- 55</a:t>
            </a:r>
            <a:endParaRPr/>
          </a:p>
          <a:p>
            <a:pPr indent="0" lvl="0" marL="0" marR="0" rtl="0" algn="l">
              <a:spcBef>
                <a:spcPts val="1000"/>
              </a:spcBef>
              <a:spcAft>
                <a:spcPts val="0"/>
              </a:spcAft>
              <a:buNone/>
            </a:pPr>
            <a:r>
              <a:rPr b="1" lang="en-US" sz="1800">
                <a:solidFill>
                  <a:schemeClr val="dk1"/>
                </a:solidFill>
                <a:latin typeface="Times New Roman"/>
                <a:ea typeface="Times New Roman"/>
                <a:cs typeface="Times New Roman"/>
                <a:sym typeface="Times New Roman"/>
              </a:rPr>
              <a:t>	</a:t>
            </a:r>
            <a:r>
              <a:rPr b="1" lang="en-US" sz="2000">
                <a:solidFill>
                  <a:srgbClr val="3333FF"/>
                </a:solidFill>
                <a:latin typeface="Times New Roman"/>
                <a:ea typeface="Times New Roman"/>
                <a:cs typeface="Times New Roman"/>
                <a:sym typeface="Times New Roman"/>
              </a:rPr>
              <a:t>-65</a:t>
            </a:r>
            <a:r>
              <a:rPr b="1" lang="en-US" sz="2000">
                <a:solidFill>
                  <a:schemeClr val="dk1"/>
                </a:solidFill>
                <a:latin typeface="Times New Roman"/>
                <a:ea typeface="Times New Roman"/>
                <a:cs typeface="Times New Roman"/>
                <a:sym typeface="Times New Roman"/>
              </a:rPr>
              <a:t>	- 69	- 62	- 38	- 19	- 43	- 59	- 56</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-66	- 69	- 60	- 15	16	- 24	- 62	- 55</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-65	- 70	- 57	- 6	26	- 22	- 58	- 59</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-61	- 67	- 60	- 24	- 2	- 40	- 60	- 58</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-49	- 63	- 68	- 58	- 51	- 65	- 70	- 53</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-43	- 57	- 64	- 69	- 73	- 67	- 63	- 45</a:t>
            </a:r>
            <a:endParaRPr/>
          </a:p>
          <a:p>
            <a:pPr indent="0" lvl="0" marL="0" marR="0" rtl="0" algn="l">
              <a:spcBef>
                <a:spcPts val="1000"/>
              </a:spcBef>
              <a:spcAft>
                <a:spcPts val="0"/>
              </a:spcAft>
              <a:buNone/>
            </a:pPr>
            <a:r>
              <a:rPr b="1" lang="en-US" sz="2000">
                <a:solidFill>
                  <a:schemeClr val="dk1"/>
                </a:solidFill>
                <a:latin typeface="Times New Roman"/>
                <a:ea typeface="Times New Roman"/>
                <a:cs typeface="Times New Roman"/>
                <a:sym typeface="Times New Roman"/>
              </a:rPr>
              <a:t>	-41	- 49	- 59	- 60	- 63	- 52	- 50	- 34</a:t>
            </a:r>
            <a:endParaRPr/>
          </a:p>
          <a:p>
            <a:pPr indent="0" lvl="0" marL="0" marR="0" rtl="0" algn="l">
              <a:spcBef>
                <a:spcPts val="800"/>
              </a:spcBef>
              <a:spcAft>
                <a:spcPts val="0"/>
              </a:spcAft>
              <a:buNone/>
            </a:pPr>
            <a:r>
              <a:t/>
            </a:r>
            <a:endParaRPr b="1" sz="1600">
              <a:solidFill>
                <a:schemeClr val="dk1"/>
              </a:solidFill>
              <a:latin typeface="Verdana"/>
              <a:ea typeface="Verdana"/>
              <a:cs typeface="Verdana"/>
              <a:sym typeface="Verdana"/>
            </a:endParaRPr>
          </a:p>
        </p:txBody>
      </p:sp>
      <p:sp>
        <p:nvSpPr>
          <p:cNvPr id="2417" name="Google Shape;2417;p172"/>
          <p:cNvSpPr/>
          <p:nvPr/>
        </p:nvSpPr>
        <p:spPr>
          <a:xfrm>
            <a:off x="685800" y="1085850"/>
            <a:ext cx="2895600"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After  128 Deduction :</a:t>
            </a:r>
            <a:endParaRPr sz="2000">
              <a:solidFill>
                <a:schemeClr val="dk1"/>
              </a:solidFill>
              <a:latin typeface="Arial"/>
              <a:ea typeface="Arial"/>
              <a:cs typeface="Arial"/>
              <a:sym typeface="Arial"/>
            </a:endParaRPr>
          </a:p>
        </p:txBody>
      </p:sp>
      <p:sp>
        <p:nvSpPr>
          <p:cNvPr id="2418" name="Google Shape;2418;p172"/>
          <p:cNvSpPr txBox="1"/>
          <p:nvPr>
            <p:ph type="title"/>
          </p:nvPr>
        </p:nvSpPr>
        <p:spPr>
          <a:xfrm>
            <a:off x="685800" y="152400"/>
            <a:ext cx="75438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C00000"/>
                </a:solidFill>
                <a:latin typeface="Calibri"/>
                <a:ea typeface="Calibri"/>
                <a:cs typeface="Calibri"/>
                <a:sym typeface="Calibri"/>
              </a:rPr>
              <a:t>JPEG Coding Example </a:t>
            </a:r>
            <a:r>
              <a:rPr lang="en-US">
                <a:solidFill>
                  <a:srgbClr val="C00000"/>
                </a:solidFill>
                <a:latin typeface="Calibri"/>
                <a:ea typeface="Calibri"/>
                <a:cs typeface="Calibri"/>
                <a:sym typeface="Calibri"/>
              </a:rPr>
              <a:t>…</a:t>
            </a:r>
            <a:endParaRPr/>
          </a:p>
        </p:txBody>
      </p:sp>
      <p:grpSp>
        <p:nvGrpSpPr>
          <p:cNvPr id="2419" name="Google Shape;2419;p172"/>
          <p:cNvGrpSpPr/>
          <p:nvPr/>
        </p:nvGrpSpPr>
        <p:grpSpPr>
          <a:xfrm>
            <a:off x="0" y="6324600"/>
            <a:ext cx="9144000" cy="609600"/>
            <a:chOff x="0" y="6324600"/>
            <a:chExt cx="9144000" cy="609600"/>
          </a:xfrm>
        </p:grpSpPr>
        <p:sp>
          <p:nvSpPr>
            <p:cNvPr id="2420" name="Google Shape;2420;p17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421" name="Google Shape;2421;p172"/>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73"/>
          <p:cNvSpPr/>
          <p:nvPr/>
        </p:nvSpPr>
        <p:spPr>
          <a:xfrm>
            <a:off x="838200" y="1600200"/>
            <a:ext cx="7772400" cy="3632200"/>
          </a:xfrm>
          <a:prstGeom prst="rect">
            <a:avLst/>
          </a:prstGeom>
          <a:solidFill>
            <a:srgbClr val="CCFFCC"/>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Verdana"/>
                <a:ea typeface="Verdana"/>
                <a:cs typeface="Verdana"/>
                <a:sym typeface="Verdana"/>
              </a:rPr>
              <a:t>    </a:t>
            </a:r>
            <a:r>
              <a:rPr b="1" lang="en-US" sz="2000">
                <a:solidFill>
                  <a:srgbClr val="C00000"/>
                </a:solidFill>
                <a:latin typeface="Verdana"/>
                <a:ea typeface="Verdana"/>
                <a:cs typeface="Verdana"/>
                <a:sym typeface="Verdana"/>
              </a:rPr>
              <a:t>-</a:t>
            </a:r>
            <a:r>
              <a:rPr b="1" lang="en-US" sz="2000">
                <a:solidFill>
                  <a:srgbClr val="C00000"/>
                </a:solidFill>
                <a:latin typeface="Times New Roman"/>
                <a:ea typeface="Times New Roman"/>
                <a:cs typeface="Times New Roman"/>
                <a:sym typeface="Times New Roman"/>
              </a:rPr>
              <a:t>415</a:t>
            </a:r>
            <a:r>
              <a:rPr b="1" lang="en-US" sz="2000">
                <a:solidFill>
                  <a:schemeClr val="dk1"/>
                </a:solidFill>
                <a:latin typeface="Times New Roman"/>
                <a:ea typeface="Times New Roman"/>
                <a:cs typeface="Times New Roman"/>
                <a:sym typeface="Times New Roman"/>
              </a:rPr>
              <a:t>	</a:t>
            </a:r>
            <a:r>
              <a:rPr b="1" lang="en-US" sz="2000">
                <a:solidFill>
                  <a:srgbClr val="3333FF"/>
                </a:solidFill>
                <a:latin typeface="Times New Roman"/>
                <a:ea typeface="Times New Roman"/>
                <a:cs typeface="Times New Roman"/>
                <a:sym typeface="Times New Roman"/>
              </a:rPr>
              <a:t>- 29	</a:t>
            </a:r>
            <a:r>
              <a:rPr b="1" lang="en-US" sz="2000">
                <a:solidFill>
                  <a:schemeClr val="dk1"/>
                </a:solidFill>
                <a:latin typeface="Times New Roman"/>
                <a:ea typeface="Times New Roman"/>
                <a:cs typeface="Times New Roman"/>
                <a:sym typeface="Times New Roman"/>
              </a:rPr>
              <a:t>- 62	  25	55	- 20	 -1	    3</a:t>
            </a:r>
            <a:r>
              <a:rPr b="1" lang="en-US" sz="2000">
                <a:solidFill>
                  <a:schemeClr val="dk1"/>
                </a:solidFill>
                <a:latin typeface="Verdana"/>
                <a:ea typeface="Verdana"/>
                <a:cs typeface="Verdana"/>
                <a:sym typeface="Verdana"/>
              </a:rPr>
              <a:t> </a:t>
            </a:r>
            <a:endParaRPr/>
          </a:p>
          <a:p>
            <a:pPr indent="0" lvl="0" marL="0" marR="0" rtl="0" algn="just">
              <a:spcBef>
                <a:spcPts val="1000"/>
              </a:spcBef>
              <a:spcAft>
                <a:spcPts val="0"/>
              </a:spcAft>
              <a:buNone/>
            </a:pPr>
            <a:r>
              <a:rPr b="1" lang="en-US" sz="2000">
                <a:solidFill>
                  <a:schemeClr val="dk1"/>
                </a:solidFill>
                <a:latin typeface="Verdana"/>
                <a:ea typeface="Verdana"/>
                <a:cs typeface="Verdana"/>
                <a:sym typeface="Verdana"/>
              </a:rPr>
              <a:t>       </a:t>
            </a:r>
            <a:r>
              <a:rPr b="1" lang="en-US" sz="2000">
                <a:solidFill>
                  <a:srgbClr val="3333FF"/>
                </a:solidFill>
                <a:latin typeface="Times New Roman"/>
                <a:ea typeface="Times New Roman"/>
                <a:cs typeface="Times New Roman"/>
                <a:sym typeface="Times New Roman"/>
              </a:rPr>
              <a:t>7</a:t>
            </a:r>
            <a:r>
              <a:rPr b="1" lang="en-US" sz="2000">
                <a:solidFill>
                  <a:schemeClr val="dk1"/>
                </a:solidFill>
                <a:latin typeface="Times New Roman"/>
                <a:ea typeface="Times New Roman"/>
                <a:cs typeface="Times New Roman"/>
                <a:sym typeface="Times New Roman"/>
              </a:rPr>
              <a:t>	- 21	- 62	   9	  11	 -7	  - 6	    6</a:t>
            </a:r>
            <a:endParaRPr b="1" sz="2000">
              <a:solidFill>
                <a:schemeClr val="dk1"/>
              </a:solidFill>
              <a:latin typeface="Verdana"/>
              <a:ea typeface="Verdana"/>
              <a:cs typeface="Verdana"/>
              <a:sym typeface="Verdana"/>
            </a:endParaRPr>
          </a:p>
          <a:p>
            <a:pPr indent="0" lvl="0" marL="0" marR="0" rtl="0" algn="just">
              <a:spcBef>
                <a:spcPts val="1000"/>
              </a:spcBef>
              <a:spcAft>
                <a:spcPts val="0"/>
              </a:spcAft>
              <a:buNone/>
            </a:pP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- 46	    8	 77	 -25	-30	   10	    7	   -5</a:t>
            </a:r>
            <a:endParaRPr/>
          </a:p>
          <a:p>
            <a:pPr indent="0" lvl="0" marL="0" marR="0" rtl="0" algn="just">
              <a:spcBef>
                <a:spcPts val="1000"/>
              </a:spcBef>
              <a:spcAft>
                <a:spcPts val="0"/>
              </a:spcAft>
              <a:buNone/>
            </a:pPr>
            <a:r>
              <a:rPr b="1" lang="en-US" sz="2000">
                <a:solidFill>
                  <a:schemeClr val="dk1"/>
                </a:solidFill>
                <a:latin typeface="Times New Roman"/>
                <a:ea typeface="Times New Roman"/>
                <a:cs typeface="Times New Roman"/>
                <a:sym typeface="Times New Roman"/>
              </a:rPr>
              <a:t>      - 50  	  13	  35	 -15	 - 9	    6	   0	    3</a:t>
            </a:r>
            <a:endParaRPr/>
          </a:p>
          <a:p>
            <a:pPr indent="0" lvl="0" marL="0" marR="0" rtl="0" algn="just">
              <a:spcBef>
                <a:spcPts val="1000"/>
              </a:spcBef>
              <a:spcAft>
                <a:spcPts val="0"/>
              </a:spcAft>
              <a:buNone/>
            </a:pPr>
            <a:r>
              <a:rPr b="1" lang="en-US" sz="2000">
                <a:solidFill>
                  <a:schemeClr val="dk1"/>
                </a:solidFill>
                <a:latin typeface="Times New Roman"/>
                <a:ea typeface="Times New Roman"/>
                <a:cs typeface="Times New Roman"/>
                <a:sym typeface="Times New Roman"/>
              </a:rPr>
              <a:t>        11	- 8	-13	 - 2	 - 1	   1	- 4	    1</a:t>
            </a:r>
            <a:endParaRPr/>
          </a:p>
          <a:p>
            <a:pPr indent="0" lvl="0" marL="0" marR="0" rtl="0" algn="just">
              <a:spcBef>
                <a:spcPts val="1000"/>
              </a:spcBef>
              <a:spcAft>
                <a:spcPts val="0"/>
              </a:spcAft>
              <a:buNone/>
            </a:pPr>
            <a:r>
              <a:rPr b="1" lang="en-US" sz="2000">
                <a:solidFill>
                  <a:schemeClr val="dk1"/>
                </a:solidFill>
                <a:latin typeface="Times New Roman"/>
                <a:ea typeface="Times New Roman"/>
                <a:cs typeface="Times New Roman"/>
                <a:sym typeface="Times New Roman"/>
              </a:rPr>
              <a:t>      - 10	   1	   3	 - 3	- 1	   0	  2	   -1</a:t>
            </a:r>
            <a:endParaRPr/>
          </a:p>
          <a:p>
            <a:pPr indent="0" lvl="0" marL="0" marR="0" rtl="0" algn="just">
              <a:spcBef>
                <a:spcPts val="1000"/>
              </a:spcBef>
              <a:spcAft>
                <a:spcPts val="0"/>
              </a:spcAft>
              <a:buNone/>
            </a:pPr>
            <a:r>
              <a:rPr b="1" lang="en-US" sz="2000">
                <a:solidFill>
                  <a:schemeClr val="dk1"/>
                </a:solidFill>
                <a:latin typeface="Times New Roman"/>
                <a:ea typeface="Times New Roman"/>
                <a:cs typeface="Times New Roman"/>
                <a:sym typeface="Times New Roman"/>
              </a:rPr>
              <a:t>        -4	 - 1	   2	 - 1	   2	- 3	  1	  - 2</a:t>
            </a:r>
            <a:endParaRPr/>
          </a:p>
          <a:p>
            <a:pPr indent="0" lvl="0" marL="0" marR="0" rtl="0" algn="just">
              <a:spcBef>
                <a:spcPts val="1000"/>
              </a:spcBef>
              <a:spcAft>
                <a:spcPts val="0"/>
              </a:spcAft>
              <a:buNone/>
            </a:pP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- 1	- 1	- 1	 - 2	- 1	- 1	  0	 - 1</a:t>
            </a:r>
            <a:endParaRPr b="1" sz="2000">
              <a:solidFill>
                <a:schemeClr val="dk1"/>
              </a:solidFill>
              <a:latin typeface="Verdana"/>
              <a:ea typeface="Verdana"/>
              <a:cs typeface="Verdana"/>
              <a:sym typeface="Verdana"/>
            </a:endParaRPr>
          </a:p>
        </p:txBody>
      </p:sp>
      <p:sp>
        <p:nvSpPr>
          <p:cNvPr id="2427" name="Google Shape;2427;p173"/>
          <p:cNvSpPr/>
          <p:nvPr/>
        </p:nvSpPr>
        <p:spPr>
          <a:xfrm>
            <a:off x="1236663" y="476250"/>
            <a:ext cx="20478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333FF"/>
                </a:solidFill>
                <a:latin typeface="Times New Roman"/>
                <a:ea typeface="Times New Roman"/>
                <a:cs typeface="Times New Roman"/>
                <a:sym typeface="Times New Roman"/>
              </a:rPr>
              <a:t>After DCT </a:t>
            </a:r>
            <a:r>
              <a:rPr b="1" lang="en-US" sz="1600">
                <a:solidFill>
                  <a:srgbClr val="3333FF"/>
                </a:solidFill>
                <a:latin typeface="Times New Roman"/>
                <a:ea typeface="Times New Roman"/>
                <a:cs typeface="Times New Roman"/>
                <a:sym typeface="Times New Roman"/>
              </a:rPr>
              <a:t> </a:t>
            </a:r>
            <a:r>
              <a:rPr b="1" lang="en-US" sz="1600">
                <a:solidFill>
                  <a:srgbClr val="000000"/>
                </a:solidFill>
                <a:latin typeface="Times New Roman"/>
                <a:ea typeface="Times New Roman"/>
                <a:cs typeface="Times New Roman"/>
                <a:sym typeface="Times New Roman"/>
              </a:rPr>
              <a:t>:</a:t>
            </a:r>
            <a:endParaRPr/>
          </a:p>
        </p:txBody>
      </p:sp>
      <p:grpSp>
        <p:nvGrpSpPr>
          <p:cNvPr id="2428" name="Google Shape;2428;p173"/>
          <p:cNvGrpSpPr/>
          <p:nvPr/>
        </p:nvGrpSpPr>
        <p:grpSpPr>
          <a:xfrm>
            <a:off x="0" y="6324600"/>
            <a:ext cx="9144000" cy="609600"/>
            <a:chOff x="0" y="6324600"/>
            <a:chExt cx="9144000" cy="609600"/>
          </a:xfrm>
        </p:grpSpPr>
        <p:sp>
          <p:nvSpPr>
            <p:cNvPr id="2429" name="Google Shape;2429;p17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430" name="Google Shape;2430;p173"/>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74"/>
          <p:cNvSpPr txBox="1"/>
          <p:nvPr>
            <p:ph type="title"/>
          </p:nvPr>
        </p:nvSpPr>
        <p:spPr>
          <a:xfrm>
            <a:off x="1219200" y="0"/>
            <a:ext cx="7543800" cy="8382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rgbClr val="C00000"/>
                </a:solidFill>
                <a:latin typeface="Calibri"/>
                <a:ea typeface="Calibri"/>
                <a:cs typeface="Calibri"/>
                <a:sym typeface="Calibri"/>
              </a:rPr>
              <a:t>Zigzag  Scaning of Quantized DCT Coeffs.</a:t>
            </a:r>
            <a:endParaRPr sz="3600">
              <a:solidFill>
                <a:srgbClr val="C00000"/>
              </a:solidFill>
              <a:latin typeface="Calibri"/>
              <a:ea typeface="Calibri"/>
              <a:cs typeface="Calibri"/>
              <a:sym typeface="Calibri"/>
            </a:endParaRPr>
          </a:p>
        </p:txBody>
      </p:sp>
      <p:sp>
        <p:nvSpPr>
          <p:cNvPr id="2436" name="Google Shape;2436;p174"/>
          <p:cNvSpPr txBox="1"/>
          <p:nvPr>
            <p:ph idx="1" type="body"/>
          </p:nvPr>
        </p:nvSpPr>
        <p:spPr>
          <a:xfrm>
            <a:off x="685800" y="4495800"/>
            <a:ext cx="8077200" cy="1981200"/>
          </a:xfrm>
          <a:prstGeom prst="rect">
            <a:avLst/>
          </a:prstGeom>
          <a:solidFill>
            <a:srgbClr val="FFFFCC"/>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2400"/>
              <a:buChar char="•"/>
            </a:pPr>
            <a:r>
              <a:rPr lang="en-US" sz="2400">
                <a:solidFill>
                  <a:srgbClr val="C00000"/>
                </a:solidFill>
                <a:latin typeface="Calibri"/>
                <a:ea typeface="Calibri"/>
                <a:cs typeface="Calibri"/>
                <a:sym typeface="Calibri"/>
              </a:rPr>
              <a:t>After zigzag scan:</a:t>
            </a:r>
            <a:endParaRPr/>
          </a:p>
          <a:p>
            <a:pPr indent="-342900" lvl="0" marL="342900" rtl="0" algn="l">
              <a:spcBef>
                <a:spcPts val="480"/>
              </a:spcBef>
              <a:spcAft>
                <a:spcPts val="0"/>
              </a:spcAft>
              <a:buClr>
                <a:schemeClr val="dk1"/>
              </a:buClr>
              <a:buSzPts val="2400"/>
              <a:buFont typeface="Noto Sans Symbols"/>
              <a:buNone/>
            </a:pPr>
            <a:r>
              <a:rPr lang="en-US" sz="2400">
                <a:latin typeface="Calibri"/>
                <a:ea typeface="Calibri"/>
                <a:cs typeface="Calibri"/>
                <a:sym typeface="Calibri"/>
              </a:rPr>
              <a:t>	[ - 26 -3  1  -3   -2  -6   2   -4   1  -4   1   1   5   0   2           </a:t>
            </a:r>
            <a:endParaRPr/>
          </a:p>
          <a:p>
            <a:pPr indent="-342900" lvl="0" marL="342900" rtl="0" algn="l">
              <a:spcBef>
                <a:spcPts val="480"/>
              </a:spcBef>
              <a:spcAft>
                <a:spcPts val="0"/>
              </a:spcAft>
              <a:buClr>
                <a:schemeClr val="dk1"/>
              </a:buClr>
              <a:buSzPts val="2400"/>
              <a:buFont typeface="Noto Sans Symbols"/>
              <a:buNone/>
            </a:pPr>
            <a:r>
              <a:rPr lang="en-US" sz="2400">
                <a:latin typeface="Calibri"/>
                <a:ea typeface="Calibri"/>
                <a:cs typeface="Calibri"/>
                <a:sym typeface="Calibri"/>
              </a:rPr>
              <a:t>         0   0  -1  2   0   0    0    0    0    -1    -1 	EOB]</a:t>
            </a:r>
            <a:endParaRPr/>
          </a:p>
          <a:p>
            <a:pPr indent="-342900" lvl="0" marL="342900" rtl="0" algn="l">
              <a:spcBef>
                <a:spcPts val="480"/>
              </a:spcBef>
              <a:spcAft>
                <a:spcPts val="0"/>
              </a:spcAft>
              <a:buClr>
                <a:srgbClr val="3333FF"/>
              </a:buClr>
              <a:buSzPts val="2400"/>
              <a:buChar char="•"/>
            </a:pPr>
            <a:r>
              <a:rPr lang="en-US" sz="2400">
                <a:solidFill>
                  <a:srgbClr val="3333FF"/>
                </a:solidFill>
                <a:latin typeface="Calibri"/>
                <a:ea typeface="Calibri"/>
                <a:cs typeface="Calibri"/>
                <a:sym typeface="Calibri"/>
              </a:rPr>
              <a:t>Represent Each number with its Value, Run and Size</a:t>
            </a:r>
            <a:endParaRPr/>
          </a:p>
        </p:txBody>
      </p:sp>
      <p:grpSp>
        <p:nvGrpSpPr>
          <p:cNvPr id="2437" name="Google Shape;2437;p174"/>
          <p:cNvGrpSpPr/>
          <p:nvPr/>
        </p:nvGrpSpPr>
        <p:grpSpPr>
          <a:xfrm>
            <a:off x="5638800" y="1066800"/>
            <a:ext cx="3157052" cy="3117850"/>
            <a:chOff x="2313" y="1056"/>
            <a:chExt cx="1922" cy="1911"/>
          </a:xfrm>
        </p:grpSpPr>
        <p:sp>
          <p:nvSpPr>
            <p:cNvPr id="2438" name="Google Shape;2438;p174"/>
            <p:cNvSpPr/>
            <p:nvPr/>
          </p:nvSpPr>
          <p:spPr>
            <a:xfrm>
              <a:off x="2553"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9" name="Google Shape;2439;p174"/>
            <p:cNvSpPr/>
            <p:nvPr/>
          </p:nvSpPr>
          <p:spPr>
            <a:xfrm>
              <a:off x="2553"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0" name="Google Shape;2440;p174"/>
            <p:cNvSpPr/>
            <p:nvPr/>
          </p:nvSpPr>
          <p:spPr>
            <a:xfrm>
              <a:off x="2553"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1" name="Google Shape;2441;p174"/>
            <p:cNvSpPr/>
            <p:nvPr/>
          </p:nvSpPr>
          <p:spPr>
            <a:xfrm>
              <a:off x="2553"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2" name="Google Shape;2442;p174"/>
            <p:cNvSpPr/>
            <p:nvPr/>
          </p:nvSpPr>
          <p:spPr>
            <a:xfrm>
              <a:off x="2553"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3" name="Google Shape;2443;p174"/>
            <p:cNvSpPr/>
            <p:nvPr/>
          </p:nvSpPr>
          <p:spPr>
            <a:xfrm>
              <a:off x="2553"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4" name="Google Shape;2444;p174"/>
            <p:cNvSpPr/>
            <p:nvPr/>
          </p:nvSpPr>
          <p:spPr>
            <a:xfrm>
              <a:off x="2553"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5" name="Google Shape;2445;p174"/>
            <p:cNvSpPr/>
            <p:nvPr/>
          </p:nvSpPr>
          <p:spPr>
            <a:xfrm>
              <a:off x="2553"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6" name="Google Shape;2446;p174"/>
            <p:cNvSpPr/>
            <p:nvPr/>
          </p:nvSpPr>
          <p:spPr>
            <a:xfrm>
              <a:off x="2784"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7" name="Google Shape;2447;p174"/>
            <p:cNvSpPr/>
            <p:nvPr/>
          </p:nvSpPr>
          <p:spPr>
            <a:xfrm>
              <a:off x="3024"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8" name="Google Shape;2448;p174"/>
            <p:cNvSpPr/>
            <p:nvPr/>
          </p:nvSpPr>
          <p:spPr>
            <a:xfrm>
              <a:off x="3264"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9" name="Google Shape;2449;p174"/>
            <p:cNvSpPr/>
            <p:nvPr/>
          </p:nvSpPr>
          <p:spPr>
            <a:xfrm>
              <a:off x="3504"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0" name="Google Shape;2450;p174"/>
            <p:cNvSpPr/>
            <p:nvPr/>
          </p:nvSpPr>
          <p:spPr>
            <a:xfrm>
              <a:off x="3735"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1" name="Google Shape;2451;p174"/>
            <p:cNvSpPr/>
            <p:nvPr/>
          </p:nvSpPr>
          <p:spPr>
            <a:xfrm>
              <a:off x="3975"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2" name="Google Shape;2452;p174"/>
            <p:cNvSpPr/>
            <p:nvPr/>
          </p:nvSpPr>
          <p:spPr>
            <a:xfrm>
              <a:off x="2784"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3" name="Google Shape;2453;p174"/>
            <p:cNvSpPr/>
            <p:nvPr/>
          </p:nvSpPr>
          <p:spPr>
            <a:xfrm>
              <a:off x="3024"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4" name="Google Shape;2454;p174"/>
            <p:cNvSpPr/>
            <p:nvPr/>
          </p:nvSpPr>
          <p:spPr>
            <a:xfrm>
              <a:off x="3264"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5" name="Google Shape;2455;p174"/>
            <p:cNvSpPr/>
            <p:nvPr/>
          </p:nvSpPr>
          <p:spPr>
            <a:xfrm>
              <a:off x="3504"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6" name="Google Shape;2456;p174"/>
            <p:cNvSpPr/>
            <p:nvPr/>
          </p:nvSpPr>
          <p:spPr>
            <a:xfrm>
              <a:off x="3735"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7" name="Google Shape;2457;p174"/>
            <p:cNvSpPr/>
            <p:nvPr/>
          </p:nvSpPr>
          <p:spPr>
            <a:xfrm>
              <a:off x="3975"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8" name="Google Shape;2458;p174"/>
            <p:cNvSpPr/>
            <p:nvPr/>
          </p:nvSpPr>
          <p:spPr>
            <a:xfrm>
              <a:off x="2784"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9" name="Google Shape;2459;p174"/>
            <p:cNvSpPr/>
            <p:nvPr/>
          </p:nvSpPr>
          <p:spPr>
            <a:xfrm>
              <a:off x="3024"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0" name="Google Shape;2460;p174"/>
            <p:cNvSpPr/>
            <p:nvPr/>
          </p:nvSpPr>
          <p:spPr>
            <a:xfrm>
              <a:off x="3264"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1" name="Google Shape;2461;p174"/>
            <p:cNvSpPr/>
            <p:nvPr/>
          </p:nvSpPr>
          <p:spPr>
            <a:xfrm>
              <a:off x="3504"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2" name="Google Shape;2462;p174"/>
            <p:cNvSpPr/>
            <p:nvPr/>
          </p:nvSpPr>
          <p:spPr>
            <a:xfrm>
              <a:off x="3735"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3" name="Google Shape;2463;p174"/>
            <p:cNvSpPr/>
            <p:nvPr/>
          </p:nvSpPr>
          <p:spPr>
            <a:xfrm>
              <a:off x="3975"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4" name="Google Shape;2464;p174"/>
            <p:cNvSpPr/>
            <p:nvPr/>
          </p:nvSpPr>
          <p:spPr>
            <a:xfrm>
              <a:off x="2784"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5" name="Google Shape;2465;p174"/>
            <p:cNvSpPr/>
            <p:nvPr/>
          </p:nvSpPr>
          <p:spPr>
            <a:xfrm>
              <a:off x="3024"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6" name="Google Shape;2466;p174"/>
            <p:cNvSpPr/>
            <p:nvPr/>
          </p:nvSpPr>
          <p:spPr>
            <a:xfrm>
              <a:off x="3264"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7" name="Google Shape;2467;p174"/>
            <p:cNvSpPr/>
            <p:nvPr/>
          </p:nvSpPr>
          <p:spPr>
            <a:xfrm>
              <a:off x="3504"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8" name="Google Shape;2468;p174"/>
            <p:cNvSpPr/>
            <p:nvPr/>
          </p:nvSpPr>
          <p:spPr>
            <a:xfrm>
              <a:off x="3735"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9" name="Google Shape;2469;p174"/>
            <p:cNvSpPr/>
            <p:nvPr/>
          </p:nvSpPr>
          <p:spPr>
            <a:xfrm>
              <a:off x="3975"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0" name="Google Shape;2470;p174"/>
            <p:cNvSpPr/>
            <p:nvPr/>
          </p:nvSpPr>
          <p:spPr>
            <a:xfrm>
              <a:off x="2784"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1" name="Google Shape;2471;p174"/>
            <p:cNvSpPr/>
            <p:nvPr/>
          </p:nvSpPr>
          <p:spPr>
            <a:xfrm>
              <a:off x="3024"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2" name="Google Shape;2472;p174"/>
            <p:cNvSpPr/>
            <p:nvPr/>
          </p:nvSpPr>
          <p:spPr>
            <a:xfrm>
              <a:off x="3264"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3" name="Google Shape;2473;p174"/>
            <p:cNvSpPr/>
            <p:nvPr/>
          </p:nvSpPr>
          <p:spPr>
            <a:xfrm>
              <a:off x="3504"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4" name="Google Shape;2474;p174"/>
            <p:cNvSpPr/>
            <p:nvPr/>
          </p:nvSpPr>
          <p:spPr>
            <a:xfrm>
              <a:off x="3735"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5" name="Google Shape;2475;p174"/>
            <p:cNvSpPr/>
            <p:nvPr/>
          </p:nvSpPr>
          <p:spPr>
            <a:xfrm>
              <a:off x="3975"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6" name="Google Shape;2476;p174"/>
            <p:cNvSpPr/>
            <p:nvPr/>
          </p:nvSpPr>
          <p:spPr>
            <a:xfrm>
              <a:off x="2784"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7" name="Google Shape;2477;p174"/>
            <p:cNvSpPr/>
            <p:nvPr/>
          </p:nvSpPr>
          <p:spPr>
            <a:xfrm>
              <a:off x="3024"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8" name="Google Shape;2478;p174"/>
            <p:cNvSpPr/>
            <p:nvPr/>
          </p:nvSpPr>
          <p:spPr>
            <a:xfrm>
              <a:off x="3264"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9" name="Google Shape;2479;p174"/>
            <p:cNvSpPr/>
            <p:nvPr/>
          </p:nvSpPr>
          <p:spPr>
            <a:xfrm>
              <a:off x="3504"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0" name="Google Shape;2480;p174"/>
            <p:cNvSpPr/>
            <p:nvPr/>
          </p:nvSpPr>
          <p:spPr>
            <a:xfrm>
              <a:off x="3735"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1" name="Google Shape;2481;p174"/>
            <p:cNvSpPr/>
            <p:nvPr/>
          </p:nvSpPr>
          <p:spPr>
            <a:xfrm>
              <a:off x="3975"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2" name="Google Shape;2482;p174"/>
            <p:cNvSpPr/>
            <p:nvPr/>
          </p:nvSpPr>
          <p:spPr>
            <a:xfrm>
              <a:off x="2784"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3" name="Google Shape;2483;p174"/>
            <p:cNvSpPr/>
            <p:nvPr/>
          </p:nvSpPr>
          <p:spPr>
            <a:xfrm>
              <a:off x="3024"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4" name="Google Shape;2484;p174"/>
            <p:cNvSpPr/>
            <p:nvPr/>
          </p:nvSpPr>
          <p:spPr>
            <a:xfrm>
              <a:off x="3264"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5" name="Google Shape;2485;p174"/>
            <p:cNvSpPr/>
            <p:nvPr/>
          </p:nvSpPr>
          <p:spPr>
            <a:xfrm>
              <a:off x="3504"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6" name="Google Shape;2486;p174"/>
            <p:cNvSpPr/>
            <p:nvPr/>
          </p:nvSpPr>
          <p:spPr>
            <a:xfrm>
              <a:off x="3735"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7" name="Google Shape;2487;p174"/>
            <p:cNvSpPr/>
            <p:nvPr/>
          </p:nvSpPr>
          <p:spPr>
            <a:xfrm>
              <a:off x="3975"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8" name="Google Shape;2488;p174"/>
            <p:cNvSpPr/>
            <p:nvPr/>
          </p:nvSpPr>
          <p:spPr>
            <a:xfrm>
              <a:off x="2784"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9" name="Google Shape;2489;p174"/>
            <p:cNvSpPr/>
            <p:nvPr/>
          </p:nvSpPr>
          <p:spPr>
            <a:xfrm>
              <a:off x="3024"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0" name="Google Shape;2490;p174"/>
            <p:cNvSpPr/>
            <p:nvPr/>
          </p:nvSpPr>
          <p:spPr>
            <a:xfrm>
              <a:off x="3264"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1" name="Google Shape;2491;p174"/>
            <p:cNvSpPr/>
            <p:nvPr/>
          </p:nvSpPr>
          <p:spPr>
            <a:xfrm>
              <a:off x="3504"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2" name="Google Shape;2492;p174"/>
            <p:cNvSpPr/>
            <p:nvPr/>
          </p:nvSpPr>
          <p:spPr>
            <a:xfrm>
              <a:off x="3735"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3" name="Google Shape;2493;p174"/>
            <p:cNvSpPr/>
            <p:nvPr/>
          </p:nvSpPr>
          <p:spPr>
            <a:xfrm>
              <a:off x="3975"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94" name="Google Shape;2494;p174"/>
            <p:cNvCxnSpPr/>
            <p:nvPr/>
          </p:nvCxnSpPr>
          <p:spPr>
            <a:xfrm>
              <a:off x="2902" y="1200"/>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495" name="Google Shape;2495;p174"/>
            <p:cNvCxnSpPr/>
            <p:nvPr/>
          </p:nvCxnSpPr>
          <p:spPr>
            <a:xfrm>
              <a:off x="3385" y="1200"/>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496" name="Google Shape;2496;p174"/>
            <p:cNvCxnSpPr/>
            <p:nvPr/>
          </p:nvCxnSpPr>
          <p:spPr>
            <a:xfrm>
              <a:off x="3857" y="1200"/>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497" name="Google Shape;2497;p174"/>
            <p:cNvCxnSpPr/>
            <p:nvPr/>
          </p:nvCxnSpPr>
          <p:spPr>
            <a:xfrm>
              <a:off x="4089" y="1416"/>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498" name="Google Shape;2498;p174"/>
            <p:cNvCxnSpPr/>
            <p:nvPr/>
          </p:nvCxnSpPr>
          <p:spPr>
            <a:xfrm>
              <a:off x="2902" y="2871"/>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499" name="Google Shape;2499;p174"/>
            <p:cNvCxnSpPr/>
            <p:nvPr/>
          </p:nvCxnSpPr>
          <p:spPr>
            <a:xfrm>
              <a:off x="4089" y="1894"/>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500" name="Google Shape;2500;p174"/>
            <p:cNvCxnSpPr/>
            <p:nvPr/>
          </p:nvCxnSpPr>
          <p:spPr>
            <a:xfrm>
              <a:off x="3385" y="2852"/>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501" name="Google Shape;2501;p174"/>
            <p:cNvCxnSpPr/>
            <p:nvPr/>
          </p:nvCxnSpPr>
          <p:spPr>
            <a:xfrm>
              <a:off x="4089" y="2366"/>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502" name="Google Shape;2502;p174"/>
            <p:cNvCxnSpPr/>
            <p:nvPr/>
          </p:nvCxnSpPr>
          <p:spPr>
            <a:xfrm>
              <a:off x="3857" y="2852"/>
              <a:ext cx="242" cy="0"/>
            </a:xfrm>
            <a:prstGeom prst="straightConnector1">
              <a:avLst/>
            </a:prstGeom>
            <a:noFill/>
            <a:ln cap="flat" cmpd="sng" w="28575">
              <a:solidFill>
                <a:schemeClr val="accent2"/>
              </a:solidFill>
              <a:prstDash val="solid"/>
              <a:round/>
              <a:headEnd len="med" w="med" type="none"/>
              <a:tailEnd len="med" w="med" type="triangle"/>
            </a:ln>
          </p:spPr>
        </p:cxnSp>
        <p:sp>
          <p:nvSpPr>
            <p:cNvPr id="2503" name="Google Shape;2503;p174"/>
            <p:cNvSpPr/>
            <p:nvPr/>
          </p:nvSpPr>
          <p:spPr>
            <a:xfrm>
              <a:off x="2313" y="105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4" name="Google Shape;2504;p174"/>
            <p:cNvSpPr/>
            <p:nvPr/>
          </p:nvSpPr>
          <p:spPr>
            <a:xfrm>
              <a:off x="2313" y="129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5" name="Google Shape;2505;p174"/>
            <p:cNvSpPr/>
            <p:nvPr/>
          </p:nvSpPr>
          <p:spPr>
            <a:xfrm>
              <a:off x="2313" y="153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6" name="Google Shape;2506;p174"/>
            <p:cNvSpPr/>
            <p:nvPr/>
          </p:nvSpPr>
          <p:spPr>
            <a:xfrm>
              <a:off x="2313" y="1776"/>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7" name="Google Shape;2507;p174"/>
            <p:cNvSpPr/>
            <p:nvPr/>
          </p:nvSpPr>
          <p:spPr>
            <a:xfrm>
              <a:off x="2313" y="200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8" name="Google Shape;2508;p174"/>
            <p:cNvSpPr/>
            <p:nvPr/>
          </p:nvSpPr>
          <p:spPr>
            <a:xfrm>
              <a:off x="2313" y="224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9" name="Google Shape;2509;p174"/>
            <p:cNvSpPr/>
            <p:nvPr/>
          </p:nvSpPr>
          <p:spPr>
            <a:xfrm>
              <a:off x="2313" y="248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0" name="Google Shape;2510;p174"/>
            <p:cNvSpPr/>
            <p:nvPr/>
          </p:nvSpPr>
          <p:spPr>
            <a:xfrm>
              <a:off x="2313" y="2727"/>
              <a:ext cx="240" cy="240"/>
            </a:xfrm>
            <a:prstGeom prst="rect">
              <a:avLst/>
            </a:prstGeom>
            <a:solidFill>
              <a:srgbClr val="CCFFFF">
                <a:alpha val="49803"/>
              </a:srgbClr>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11" name="Google Shape;2511;p174"/>
            <p:cNvCxnSpPr/>
            <p:nvPr/>
          </p:nvCxnSpPr>
          <p:spPr>
            <a:xfrm>
              <a:off x="2435" y="1200"/>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512" name="Google Shape;2512;p174"/>
            <p:cNvCxnSpPr/>
            <p:nvPr/>
          </p:nvCxnSpPr>
          <p:spPr>
            <a:xfrm>
              <a:off x="2435" y="1416"/>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513" name="Google Shape;2513;p174"/>
            <p:cNvCxnSpPr/>
            <p:nvPr/>
          </p:nvCxnSpPr>
          <p:spPr>
            <a:xfrm>
              <a:off x="2435" y="1894"/>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514" name="Google Shape;2514;p174"/>
            <p:cNvCxnSpPr/>
            <p:nvPr/>
          </p:nvCxnSpPr>
          <p:spPr>
            <a:xfrm>
              <a:off x="2435" y="2365"/>
              <a:ext cx="0" cy="242"/>
            </a:xfrm>
            <a:prstGeom prst="straightConnector1">
              <a:avLst/>
            </a:prstGeom>
            <a:noFill/>
            <a:ln cap="flat" cmpd="sng" w="28575">
              <a:solidFill>
                <a:schemeClr val="accent2"/>
              </a:solidFill>
              <a:prstDash val="solid"/>
              <a:round/>
              <a:headEnd len="med" w="med" type="none"/>
              <a:tailEnd len="med" w="med" type="triangle"/>
            </a:ln>
          </p:spPr>
        </p:cxnSp>
        <p:cxnSp>
          <p:nvCxnSpPr>
            <p:cNvPr id="2515" name="Google Shape;2515;p174"/>
            <p:cNvCxnSpPr/>
            <p:nvPr/>
          </p:nvCxnSpPr>
          <p:spPr>
            <a:xfrm>
              <a:off x="2435" y="2852"/>
              <a:ext cx="242" cy="0"/>
            </a:xfrm>
            <a:prstGeom prst="straightConnector1">
              <a:avLst/>
            </a:prstGeom>
            <a:noFill/>
            <a:ln cap="flat" cmpd="sng" w="28575">
              <a:solidFill>
                <a:schemeClr val="accent2"/>
              </a:solidFill>
              <a:prstDash val="solid"/>
              <a:round/>
              <a:headEnd len="med" w="med" type="none"/>
              <a:tailEnd len="med" w="med" type="triangle"/>
            </a:ln>
          </p:spPr>
        </p:cxnSp>
        <p:cxnSp>
          <p:nvCxnSpPr>
            <p:cNvPr id="2516" name="Google Shape;2516;p174"/>
            <p:cNvCxnSpPr>
              <a:stCxn id="2512" idx="1"/>
              <a:endCxn id="2494" idx="0"/>
            </p:cNvCxnSpPr>
            <p:nvPr/>
          </p:nvCxnSpPr>
          <p:spPr>
            <a:xfrm flipH="1" rot="10800000">
              <a:off x="2435" y="1067"/>
              <a:ext cx="600" cy="600"/>
            </a:xfrm>
            <a:prstGeom prst="straightConnector1">
              <a:avLst/>
            </a:prstGeom>
            <a:noFill/>
            <a:ln cap="flat" cmpd="sng" w="28575">
              <a:solidFill>
                <a:schemeClr val="accent2"/>
              </a:solidFill>
              <a:prstDash val="solid"/>
              <a:round/>
              <a:headEnd len="med" w="med" type="none"/>
              <a:tailEnd len="med" w="med" type="triangle"/>
            </a:ln>
          </p:spPr>
        </p:cxnSp>
        <p:cxnSp>
          <p:nvCxnSpPr>
            <p:cNvPr id="2517" name="Google Shape;2517;p174"/>
            <p:cNvCxnSpPr>
              <a:stCxn id="2513" idx="0"/>
              <a:endCxn id="2494" idx="1"/>
            </p:cNvCxnSpPr>
            <p:nvPr/>
          </p:nvCxnSpPr>
          <p:spPr>
            <a:xfrm flipH="1" rot="10800000">
              <a:off x="2435" y="1285"/>
              <a:ext cx="600" cy="600"/>
            </a:xfrm>
            <a:prstGeom prst="straightConnector1">
              <a:avLst/>
            </a:prstGeom>
            <a:noFill/>
            <a:ln cap="flat" cmpd="sng" w="28575">
              <a:solidFill>
                <a:schemeClr val="accent2"/>
              </a:solidFill>
              <a:prstDash val="solid"/>
              <a:round/>
              <a:headEnd len="med" w="med" type="triangle"/>
              <a:tailEnd len="med" w="med" type="none"/>
            </a:ln>
          </p:spPr>
        </p:cxnSp>
        <p:cxnSp>
          <p:nvCxnSpPr>
            <p:cNvPr id="2518" name="Google Shape;2518;p174"/>
            <p:cNvCxnSpPr>
              <a:stCxn id="2513" idx="1"/>
              <a:endCxn id="2495" idx="0"/>
            </p:cNvCxnSpPr>
            <p:nvPr/>
          </p:nvCxnSpPr>
          <p:spPr>
            <a:xfrm flipH="1" rot="10800000">
              <a:off x="2435" y="1245"/>
              <a:ext cx="900" cy="900"/>
            </a:xfrm>
            <a:prstGeom prst="straightConnector1">
              <a:avLst/>
            </a:prstGeom>
            <a:noFill/>
            <a:ln cap="flat" cmpd="sng" w="28575">
              <a:solidFill>
                <a:schemeClr val="accent2"/>
              </a:solidFill>
              <a:prstDash val="solid"/>
              <a:round/>
              <a:headEnd len="med" w="med" type="none"/>
              <a:tailEnd len="med" w="med" type="triangle"/>
            </a:ln>
          </p:spPr>
        </p:cxnSp>
        <p:cxnSp>
          <p:nvCxnSpPr>
            <p:cNvPr id="2519" name="Google Shape;2519;p174"/>
            <p:cNvCxnSpPr>
              <a:stCxn id="2514" idx="0"/>
              <a:endCxn id="2495" idx="1"/>
            </p:cNvCxnSpPr>
            <p:nvPr/>
          </p:nvCxnSpPr>
          <p:spPr>
            <a:xfrm flipH="1" rot="10800000">
              <a:off x="2435" y="1156"/>
              <a:ext cx="1200" cy="1200"/>
            </a:xfrm>
            <a:prstGeom prst="straightConnector1">
              <a:avLst/>
            </a:prstGeom>
            <a:noFill/>
            <a:ln cap="flat" cmpd="sng" w="28575">
              <a:solidFill>
                <a:schemeClr val="accent2"/>
              </a:solidFill>
              <a:prstDash val="solid"/>
              <a:round/>
              <a:headEnd len="med" w="med" type="triangle"/>
              <a:tailEnd len="med" w="med" type="none"/>
            </a:ln>
          </p:spPr>
        </p:cxnSp>
        <p:cxnSp>
          <p:nvCxnSpPr>
            <p:cNvPr id="2520" name="Google Shape;2520;p174"/>
            <p:cNvCxnSpPr>
              <a:stCxn id="2514" idx="1"/>
              <a:endCxn id="2496" idx="0"/>
            </p:cNvCxnSpPr>
            <p:nvPr/>
          </p:nvCxnSpPr>
          <p:spPr>
            <a:xfrm flipH="1" rot="10800000">
              <a:off x="2435" y="1116"/>
              <a:ext cx="1500" cy="1500"/>
            </a:xfrm>
            <a:prstGeom prst="straightConnector1">
              <a:avLst/>
            </a:prstGeom>
            <a:noFill/>
            <a:ln cap="flat" cmpd="sng" w="28575">
              <a:solidFill>
                <a:schemeClr val="accent2"/>
              </a:solidFill>
              <a:prstDash val="solid"/>
              <a:round/>
              <a:headEnd len="med" w="med" type="none"/>
              <a:tailEnd len="med" w="med" type="triangle"/>
            </a:ln>
          </p:spPr>
        </p:cxnSp>
        <p:cxnSp>
          <p:nvCxnSpPr>
            <p:cNvPr id="2521" name="Google Shape;2521;p174"/>
            <p:cNvCxnSpPr>
              <a:stCxn id="2515" idx="0"/>
              <a:endCxn id="2496" idx="1"/>
            </p:cNvCxnSpPr>
            <p:nvPr/>
          </p:nvCxnSpPr>
          <p:spPr>
            <a:xfrm flipH="1" rot="10800000">
              <a:off x="2435" y="1343"/>
              <a:ext cx="1800" cy="1500"/>
            </a:xfrm>
            <a:prstGeom prst="straightConnector1">
              <a:avLst/>
            </a:prstGeom>
            <a:noFill/>
            <a:ln cap="flat" cmpd="sng" w="28575">
              <a:solidFill>
                <a:schemeClr val="accent2"/>
              </a:solidFill>
              <a:prstDash val="solid"/>
              <a:round/>
              <a:headEnd len="med" w="med" type="triangle"/>
              <a:tailEnd len="med" w="med" type="none"/>
            </a:ln>
          </p:spPr>
        </p:cxnSp>
        <p:cxnSp>
          <p:nvCxnSpPr>
            <p:cNvPr id="2522" name="Google Shape;2522;p174"/>
            <p:cNvCxnSpPr>
              <a:stCxn id="2515" idx="1"/>
              <a:endCxn id="2497" idx="0"/>
            </p:cNvCxnSpPr>
            <p:nvPr/>
          </p:nvCxnSpPr>
          <p:spPr>
            <a:xfrm flipH="1" rot="10800000">
              <a:off x="2677" y="1361"/>
              <a:ext cx="1500" cy="1500"/>
            </a:xfrm>
            <a:prstGeom prst="straightConnector1">
              <a:avLst/>
            </a:prstGeom>
            <a:noFill/>
            <a:ln cap="flat" cmpd="sng" w="28575">
              <a:solidFill>
                <a:schemeClr val="accent2"/>
              </a:solidFill>
              <a:prstDash val="solid"/>
              <a:round/>
              <a:headEnd len="med" w="med" type="none"/>
              <a:tailEnd len="med" w="med" type="triangle"/>
            </a:ln>
          </p:spPr>
        </p:cxnSp>
        <p:cxnSp>
          <p:nvCxnSpPr>
            <p:cNvPr id="2523" name="Google Shape;2523;p174"/>
            <p:cNvCxnSpPr>
              <a:stCxn id="2498" idx="0"/>
              <a:endCxn id="2497" idx="1"/>
            </p:cNvCxnSpPr>
            <p:nvPr/>
          </p:nvCxnSpPr>
          <p:spPr>
            <a:xfrm flipH="1" rot="10800000">
              <a:off x="2902" y="1662"/>
              <a:ext cx="1200" cy="1200"/>
            </a:xfrm>
            <a:prstGeom prst="straightConnector1">
              <a:avLst/>
            </a:prstGeom>
            <a:noFill/>
            <a:ln cap="flat" cmpd="sng" w="28575">
              <a:solidFill>
                <a:schemeClr val="accent2"/>
              </a:solidFill>
              <a:prstDash val="solid"/>
              <a:round/>
              <a:headEnd len="med" w="med" type="triangle"/>
              <a:tailEnd len="med" w="med" type="none"/>
            </a:ln>
          </p:spPr>
        </p:cxnSp>
        <p:cxnSp>
          <p:nvCxnSpPr>
            <p:cNvPr id="2524" name="Google Shape;2524;p174"/>
            <p:cNvCxnSpPr>
              <a:stCxn id="2498" idx="1"/>
              <a:endCxn id="2499" idx="0"/>
            </p:cNvCxnSpPr>
            <p:nvPr/>
          </p:nvCxnSpPr>
          <p:spPr>
            <a:xfrm flipH="1" rot="10800000">
              <a:off x="3144" y="1980"/>
              <a:ext cx="900" cy="900"/>
            </a:xfrm>
            <a:prstGeom prst="straightConnector1">
              <a:avLst/>
            </a:prstGeom>
            <a:noFill/>
            <a:ln cap="flat" cmpd="sng" w="28575">
              <a:solidFill>
                <a:schemeClr val="accent2"/>
              </a:solidFill>
              <a:prstDash val="solid"/>
              <a:round/>
              <a:headEnd len="med" w="med" type="none"/>
              <a:tailEnd len="med" w="med" type="triangle"/>
            </a:ln>
          </p:spPr>
        </p:cxnSp>
        <p:cxnSp>
          <p:nvCxnSpPr>
            <p:cNvPr id="2525" name="Google Shape;2525;p174"/>
            <p:cNvCxnSpPr>
              <a:stCxn id="2500" idx="0"/>
              <a:endCxn id="2499" idx="1"/>
            </p:cNvCxnSpPr>
            <p:nvPr/>
          </p:nvCxnSpPr>
          <p:spPr>
            <a:xfrm flipH="1" rot="10800000">
              <a:off x="3385" y="2243"/>
              <a:ext cx="600" cy="600"/>
            </a:xfrm>
            <a:prstGeom prst="straightConnector1">
              <a:avLst/>
            </a:prstGeom>
            <a:noFill/>
            <a:ln cap="flat" cmpd="sng" w="28575">
              <a:solidFill>
                <a:schemeClr val="accent2"/>
              </a:solidFill>
              <a:prstDash val="solid"/>
              <a:round/>
              <a:headEnd len="med" w="med" type="triangle"/>
              <a:tailEnd len="med" w="med" type="none"/>
            </a:ln>
          </p:spPr>
        </p:cxnSp>
        <p:cxnSp>
          <p:nvCxnSpPr>
            <p:cNvPr id="2526" name="Google Shape;2526;p174"/>
            <p:cNvCxnSpPr>
              <a:stCxn id="2500" idx="1"/>
              <a:endCxn id="2501" idx="0"/>
            </p:cNvCxnSpPr>
            <p:nvPr/>
          </p:nvCxnSpPr>
          <p:spPr>
            <a:xfrm flipH="1" rot="10800000">
              <a:off x="3627" y="2261"/>
              <a:ext cx="600" cy="600"/>
            </a:xfrm>
            <a:prstGeom prst="straightConnector1">
              <a:avLst/>
            </a:prstGeom>
            <a:noFill/>
            <a:ln cap="flat" cmpd="sng" w="28575">
              <a:solidFill>
                <a:schemeClr val="accent2"/>
              </a:solidFill>
              <a:prstDash val="solid"/>
              <a:round/>
              <a:headEnd len="med" w="med" type="none"/>
              <a:tailEnd len="med" w="med" type="triangle"/>
            </a:ln>
          </p:spPr>
        </p:cxnSp>
        <p:cxnSp>
          <p:nvCxnSpPr>
            <p:cNvPr id="2527" name="Google Shape;2527;p174"/>
            <p:cNvCxnSpPr>
              <a:stCxn id="2502" idx="0"/>
              <a:endCxn id="2501" idx="1"/>
            </p:cNvCxnSpPr>
            <p:nvPr/>
          </p:nvCxnSpPr>
          <p:spPr>
            <a:xfrm flipH="1" rot="10800000">
              <a:off x="3857" y="2543"/>
              <a:ext cx="300" cy="300"/>
            </a:xfrm>
            <a:prstGeom prst="straightConnector1">
              <a:avLst/>
            </a:prstGeom>
            <a:noFill/>
            <a:ln cap="flat" cmpd="sng" w="28575">
              <a:solidFill>
                <a:schemeClr val="accent2"/>
              </a:solidFill>
              <a:prstDash val="solid"/>
              <a:round/>
              <a:headEnd len="med" w="med" type="triangle"/>
              <a:tailEnd len="med" w="med" type="none"/>
            </a:ln>
          </p:spPr>
        </p:cxnSp>
        <p:cxnSp>
          <p:nvCxnSpPr>
            <p:cNvPr id="2528" name="Google Shape;2528;p174"/>
            <p:cNvCxnSpPr>
              <a:stCxn id="2512" idx="0"/>
              <a:endCxn id="2511" idx="1"/>
            </p:cNvCxnSpPr>
            <p:nvPr/>
          </p:nvCxnSpPr>
          <p:spPr>
            <a:xfrm flipH="1" rot="10800000">
              <a:off x="2435" y="1107"/>
              <a:ext cx="300" cy="300"/>
            </a:xfrm>
            <a:prstGeom prst="straightConnector1">
              <a:avLst/>
            </a:prstGeom>
            <a:noFill/>
            <a:ln cap="flat" cmpd="sng" w="28575">
              <a:solidFill>
                <a:schemeClr val="accent2"/>
              </a:solidFill>
              <a:prstDash val="solid"/>
              <a:round/>
              <a:headEnd len="med" w="med" type="triangle"/>
              <a:tailEnd len="med" w="med" type="none"/>
            </a:ln>
          </p:spPr>
        </p:cxnSp>
      </p:grpSp>
      <p:grpSp>
        <p:nvGrpSpPr>
          <p:cNvPr id="2529" name="Google Shape;2529;p174"/>
          <p:cNvGrpSpPr/>
          <p:nvPr/>
        </p:nvGrpSpPr>
        <p:grpSpPr>
          <a:xfrm>
            <a:off x="1371600" y="1066800"/>
            <a:ext cx="3652838" cy="3016250"/>
            <a:chOff x="591" y="1056"/>
            <a:chExt cx="2556" cy="1487"/>
          </a:xfrm>
        </p:grpSpPr>
        <p:sp>
          <p:nvSpPr>
            <p:cNvPr id="2530" name="Google Shape;2530;p174"/>
            <p:cNvSpPr/>
            <p:nvPr/>
          </p:nvSpPr>
          <p:spPr>
            <a:xfrm>
              <a:off x="591" y="1056"/>
              <a:ext cx="2160" cy="1438"/>
            </a:xfrm>
            <a:prstGeom prst="rect">
              <a:avLst/>
            </a:prstGeom>
            <a:solidFill>
              <a:srgbClr val="CCFFCC">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1" name="Google Shape;2531;p174"/>
            <p:cNvSpPr/>
            <p:nvPr/>
          </p:nvSpPr>
          <p:spPr>
            <a:xfrm>
              <a:off x="603" y="1056"/>
              <a:ext cx="2544" cy="1487"/>
            </a:xfrm>
            <a:prstGeom prst="rect">
              <a:avLst/>
            </a:prstGeom>
            <a:solidFill>
              <a:srgbClr val="CCFF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C00000"/>
                  </a:solidFill>
                  <a:latin typeface="Times New Roman"/>
                  <a:ea typeface="Times New Roman"/>
                  <a:cs typeface="Times New Roman"/>
                  <a:sym typeface="Times New Roman"/>
                </a:rPr>
                <a:t>     After quantization:</a:t>
              </a:r>
              <a:r>
                <a:rPr b="1" lang="en-US" sz="1600">
                  <a:solidFill>
                    <a:schemeClr val="dk1"/>
                  </a:solidFill>
                  <a:latin typeface="Times New Roman"/>
                  <a:ea typeface="Times New Roman"/>
                  <a:cs typeface="Times New Roman"/>
                  <a:sym typeface="Times New Roman"/>
                </a:rPr>
                <a:t>	</a:t>
              </a:r>
              <a:endParaRPr/>
            </a:p>
            <a:p>
              <a:pPr indent="0" lvl="0" marL="0" marR="0" rtl="0" algn="l">
                <a:spcBef>
                  <a:spcPts val="1000"/>
                </a:spcBef>
                <a:spcAft>
                  <a:spcPts val="0"/>
                </a:spcAft>
                <a:buNone/>
              </a:pPr>
              <a:r>
                <a:rPr b="1" lang="en-US" sz="16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26   -3  –6   2    2   0   0   0 </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1  -2  –4   0    0   0   0   0 </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–3    1    5 –1  –1   0   0   0 </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–4    1    2  -1    0   0   0   0</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1   0    0   0    0   0   0   0</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0    0   0    0   0   0   0   0</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    0   0   0   0    0   0   0    0</a:t>
              </a:r>
              <a:br>
                <a:rPr b="1" lang="en-US" sz="2000">
                  <a:solidFill>
                    <a:schemeClr val="dk1"/>
                  </a:solidFill>
                  <a:latin typeface="Times New Roman"/>
                  <a:ea typeface="Times New Roman"/>
                  <a:cs typeface="Times New Roman"/>
                  <a:sym typeface="Times New Roman"/>
                </a:rPr>
              </a:b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0   0   0   0    0   0   0   0</a:t>
              </a:r>
              <a:endParaRPr b="1" sz="1600">
                <a:solidFill>
                  <a:schemeClr val="dk1"/>
                </a:solidFill>
                <a:latin typeface="Verdana"/>
                <a:ea typeface="Verdana"/>
                <a:cs typeface="Verdana"/>
                <a:sym typeface="Verdana"/>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latin typeface="Calibri"/>
                <a:ea typeface="Calibri"/>
                <a:cs typeface="Calibri"/>
                <a:sym typeface="Calibri"/>
              </a:rPr>
              <a:t>DPCM of DC Coefficient</a:t>
            </a:r>
            <a:endParaRPr/>
          </a:p>
        </p:txBody>
      </p:sp>
      <p:pic>
        <p:nvPicPr>
          <p:cNvPr id="2537" name="Google Shape;2537;p175"/>
          <p:cNvPicPr preferRelativeResize="0"/>
          <p:nvPr/>
        </p:nvPicPr>
        <p:blipFill rotWithShape="1">
          <a:blip r:embed="rId3">
            <a:alphaModFix/>
          </a:blip>
          <a:srcRect b="0" l="0" r="0" t="0"/>
          <a:stretch/>
        </p:blipFill>
        <p:spPr>
          <a:xfrm>
            <a:off x="2209800" y="1828800"/>
            <a:ext cx="5334000" cy="3810000"/>
          </a:xfrm>
          <a:prstGeom prst="rect">
            <a:avLst/>
          </a:prstGeom>
          <a:noFill/>
          <a:ln cap="flat" cmpd="sng" w="9525">
            <a:solidFill>
              <a:srgbClr val="CC0000"/>
            </a:solidFill>
            <a:prstDash val="solid"/>
            <a:miter lim="800000"/>
            <a:headEnd len="sm" w="sm" type="none"/>
            <a:tailEnd len="sm" w="sm" type="none"/>
          </a:ln>
        </p:spPr>
      </p:pic>
      <p:grpSp>
        <p:nvGrpSpPr>
          <p:cNvPr id="2538" name="Google Shape;2538;p175"/>
          <p:cNvGrpSpPr/>
          <p:nvPr/>
        </p:nvGrpSpPr>
        <p:grpSpPr>
          <a:xfrm>
            <a:off x="0" y="6324600"/>
            <a:ext cx="9144000" cy="609600"/>
            <a:chOff x="0" y="6324600"/>
            <a:chExt cx="9144000" cy="609600"/>
          </a:xfrm>
        </p:grpSpPr>
        <p:sp>
          <p:nvSpPr>
            <p:cNvPr id="2539" name="Google Shape;2539;p17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40" name="Google Shape;2540;p175"/>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176"/>
          <p:cNvSpPr txBox="1"/>
          <p:nvPr>
            <p:ph type="title"/>
          </p:nvPr>
        </p:nvSpPr>
        <p:spPr>
          <a:xfrm>
            <a:off x="1143000" y="0"/>
            <a:ext cx="7772400" cy="609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rgbClr val="3333FF"/>
                </a:solidFill>
                <a:latin typeface="Calibri"/>
                <a:ea typeface="Calibri"/>
                <a:cs typeface="Calibri"/>
                <a:sym typeface="Calibri"/>
              </a:rPr>
              <a:t>JPEG Coding Example </a:t>
            </a:r>
            <a:r>
              <a:rPr lang="en-US" sz="2000">
                <a:solidFill>
                  <a:srgbClr val="3333FF"/>
                </a:solidFill>
                <a:latin typeface="Calibri"/>
                <a:ea typeface="Calibri"/>
                <a:cs typeface="Calibri"/>
                <a:sym typeface="Calibri"/>
              </a:rPr>
              <a:t>Contd</a:t>
            </a:r>
            <a:r>
              <a:rPr lang="en-US" sz="3200">
                <a:latin typeface="Calibri"/>
                <a:ea typeface="Calibri"/>
                <a:cs typeface="Calibri"/>
                <a:sym typeface="Calibri"/>
              </a:rPr>
              <a:t>.</a:t>
            </a:r>
            <a:endParaRPr/>
          </a:p>
        </p:txBody>
      </p:sp>
      <p:sp>
        <p:nvSpPr>
          <p:cNvPr id="2547" name="Google Shape;2547;p176"/>
          <p:cNvSpPr/>
          <p:nvPr/>
        </p:nvSpPr>
        <p:spPr>
          <a:xfrm>
            <a:off x="914400" y="609600"/>
            <a:ext cx="8001000" cy="5851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After zigzag scan</a:t>
            </a:r>
            <a:r>
              <a:rPr b="1" lang="en-US" sz="1600">
                <a:solidFill>
                  <a:schemeClr val="dk1"/>
                </a:solidFill>
                <a:latin typeface="Times New Roman"/>
                <a:ea typeface="Times New Roman"/>
                <a:cs typeface="Times New Roman"/>
                <a:sym typeface="Times New Roman"/>
              </a:rPr>
              <a:t>:</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 - 26    - 3    1    - 3    - 2    - 6    2    - 4    1    - 4    1    1  5 </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0    2    0    0    - 1    2    0    0    0    0    0    -1    -1 	EOB]</a:t>
            </a:r>
            <a:endParaRPr/>
          </a:p>
          <a:p>
            <a:pPr indent="0" lvl="0" marL="0" marR="0" rtl="0" algn="l">
              <a:spcBef>
                <a:spcPts val="450"/>
              </a:spcBef>
              <a:spcAft>
                <a:spcPts val="0"/>
              </a:spcAft>
              <a:buNone/>
            </a:pPr>
            <a:r>
              <a:t/>
            </a:r>
            <a:endParaRPr b="1" sz="9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16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After DPCM of DC coefficient (assuming previous DC value of -17):</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 - 9    - 3    1    - 3    - 2    - 6    2    - 4    1    - 4    1    1    5 </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0    2    0    0    - 1    2    0    0    0    0    0    -1    -1    	EOB]</a:t>
            </a:r>
            <a:endParaRPr/>
          </a:p>
          <a:p>
            <a:pPr indent="0" lvl="0" marL="0" marR="0" rtl="0" algn="l">
              <a:spcBef>
                <a:spcPts val="250"/>
              </a:spcBef>
              <a:spcAft>
                <a:spcPts val="0"/>
              </a:spcAft>
              <a:buNone/>
            </a:pPr>
            <a:r>
              <a:t/>
            </a:r>
            <a:endParaRPr b="1" sz="5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16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After RLC:</a:t>
            </a:r>
            <a:r>
              <a:rPr b="1" lang="en-US" sz="1600">
                <a:solidFill>
                  <a:schemeClr val="dk1"/>
                </a:solidFill>
                <a:latin typeface="Times New Roman"/>
                <a:ea typeface="Times New Roman"/>
                <a:cs typeface="Times New Roman"/>
                <a:sym typeface="Times New Roman"/>
              </a:rPr>
              <a:t> </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 -9 (0,-3) (0,1) (0,-3) (0,-2) (0,-6) (0,2) (0,-4) (0,1) (0,-4) (0,1)</a:t>
            </a:r>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(0,1) (0,5) (1,2) (2,-1) (0,2) (5,-1) (0,-1) 		EOB]</a:t>
            </a:r>
            <a:endParaRPr/>
          </a:p>
          <a:p>
            <a:pPr indent="0" lvl="0" marL="0" marR="0" rtl="0" algn="l">
              <a:spcBef>
                <a:spcPts val="40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b="1" lang="en-US" sz="1600">
                <a:solidFill>
                  <a:schemeClr val="dk1"/>
                </a:solidFill>
                <a:latin typeface="Times New Roman"/>
                <a:ea typeface="Times New Roman"/>
                <a:cs typeface="Times New Roman"/>
                <a:sym typeface="Times New Roman"/>
              </a:rPr>
              <a:t> After VLC:</a:t>
            </a:r>
            <a:br>
              <a:rPr b="1" lang="en-US" sz="1600">
                <a:solidFill>
                  <a:schemeClr val="dk1"/>
                </a:solidFill>
                <a:latin typeface="Times New Roman"/>
                <a:ea typeface="Times New Roman"/>
                <a:cs typeface="Times New Roman"/>
                <a:sym typeface="Times New Roman"/>
              </a:rPr>
            </a:br>
            <a:r>
              <a:rPr b="1" lang="en-US" sz="1600">
                <a:solidFill>
                  <a:schemeClr val="dk1"/>
                </a:solidFill>
                <a:latin typeface="Times New Roman"/>
                <a:ea typeface="Times New Roman"/>
                <a:cs typeface="Times New Roman"/>
                <a:sym typeface="Times New Roman"/>
              </a:rPr>
              <a:t>	1010110   0100   001   0100   0101   100001   0110   100011   001  </a:t>
            </a:r>
            <a:br>
              <a:rPr b="1" lang="en-US" sz="1600">
                <a:solidFill>
                  <a:schemeClr val="dk1"/>
                </a:solidFill>
                <a:latin typeface="Times New Roman"/>
                <a:ea typeface="Times New Roman"/>
                <a:cs typeface="Times New Roman"/>
                <a:sym typeface="Times New Roman"/>
              </a:rPr>
            </a:br>
            <a:r>
              <a:rPr b="1" lang="en-US" sz="1600">
                <a:solidFill>
                  <a:schemeClr val="dk1"/>
                </a:solidFill>
                <a:latin typeface="Times New Roman"/>
                <a:ea typeface="Times New Roman"/>
                <a:cs typeface="Times New Roman"/>
                <a:sym typeface="Times New Roman"/>
              </a:rPr>
              <a:t> 	100011   001   001   100101   11100110   110110  0110   11110100   0001010</a:t>
            </a:r>
            <a:br>
              <a:rPr b="1" lang="en-US" sz="1600">
                <a:solidFill>
                  <a:schemeClr val="dk1"/>
                </a:solidFill>
                <a:latin typeface="Times New Roman"/>
                <a:ea typeface="Times New Roman"/>
                <a:cs typeface="Times New Roman"/>
                <a:sym typeface="Times New Roman"/>
              </a:rPr>
            </a:br>
            <a:endParaRPr b="1" sz="16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b="1" lang="en-US" sz="1600">
                <a:solidFill>
                  <a:srgbClr val="CC0000"/>
                </a:solidFill>
                <a:latin typeface="Times New Roman"/>
                <a:ea typeface="Times New Roman"/>
                <a:cs typeface="Times New Roman"/>
                <a:sym typeface="Times New Roman"/>
              </a:rPr>
              <a:t>Total Bits : 92 	Total Pixels : 64	Bits/Pixel	: 1.43 	Compression Ratio : 5.6</a:t>
            </a:r>
            <a:br>
              <a:rPr b="1" lang="en-US" sz="1600">
                <a:solidFill>
                  <a:srgbClr val="CC0000"/>
                </a:solidFill>
                <a:latin typeface="Times New Roman"/>
                <a:ea typeface="Times New Roman"/>
                <a:cs typeface="Times New Roman"/>
                <a:sym typeface="Times New Roman"/>
              </a:rPr>
            </a:br>
            <a:endParaRPr b="1" sz="1600">
              <a:solidFill>
                <a:srgbClr val="CC0000"/>
              </a:solidFill>
              <a:latin typeface="Verdana"/>
              <a:ea typeface="Verdana"/>
              <a:cs typeface="Verdana"/>
              <a:sym typeface="Verdana"/>
            </a:endParaRPr>
          </a:p>
        </p:txBody>
      </p:sp>
      <p:grpSp>
        <p:nvGrpSpPr>
          <p:cNvPr id="2548" name="Google Shape;2548;p176"/>
          <p:cNvGrpSpPr/>
          <p:nvPr/>
        </p:nvGrpSpPr>
        <p:grpSpPr>
          <a:xfrm>
            <a:off x="0" y="6324600"/>
            <a:ext cx="9144000" cy="609600"/>
            <a:chOff x="0" y="6324600"/>
            <a:chExt cx="9144000" cy="609600"/>
          </a:xfrm>
        </p:grpSpPr>
        <p:sp>
          <p:nvSpPr>
            <p:cNvPr id="2549" name="Google Shape;2549;p17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50" name="Google Shape;2550;p176"/>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177"/>
          <p:cNvSpPr txBox="1"/>
          <p:nvPr>
            <p:ph type="title"/>
          </p:nvPr>
        </p:nvSpPr>
        <p:spPr>
          <a:xfrm>
            <a:off x="685800" y="381000"/>
            <a:ext cx="77724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latin typeface="Calibri"/>
                <a:ea typeface="Calibri"/>
                <a:cs typeface="Calibri"/>
                <a:sym typeface="Calibri"/>
              </a:rPr>
              <a:t>JPEG Coding Example </a:t>
            </a:r>
            <a:r>
              <a:rPr lang="en-US" sz="2400">
                <a:solidFill>
                  <a:srgbClr val="C00000"/>
                </a:solidFill>
                <a:latin typeface="Calibri"/>
                <a:ea typeface="Calibri"/>
                <a:cs typeface="Calibri"/>
                <a:sym typeface="Calibri"/>
              </a:rPr>
              <a:t>Contd</a:t>
            </a:r>
            <a:r>
              <a:rPr lang="en-US" sz="3200">
                <a:latin typeface="Calibri"/>
                <a:ea typeface="Calibri"/>
                <a:cs typeface="Calibri"/>
                <a:sym typeface="Calibri"/>
              </a:rPr>
              <a:t>.</a:t>
            </a:r>
            <a:endParaRPr/>
          </a:p>
        </p:txBody>
      </p:sp>
      <p:sp>
        <p:nvSpPr>
          <p:cNvPr id="2556" name="Google Shape;2556;p177"/>
          <p:cNvSpPr/>
          <p:nvPr/>
        </p:nvSpPr>
        <p:spPr>
          <a:xfrm>
            <a:off x="685800" y="1295400"/>
            <a:ext cx="7772400" cy="4494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   </a:t>
            </a:r>
            <a:r>
              <a:rPr b="1" lang="en-US" sz="2400">
                <a:solidFill>
                  <a:srgbClr val="3333FF"/>
                </a:solidFill>
                <a:latin typeface="Times New Roman"/>
                <a:ea typeface="Times New Roman"/>
                <a:cs typeface="Times New Roman"/>
                <a:sym typeface="Times New Roman"/>
              </a:rPr>
              <a:t>After inverse quantization</a:t>
            </a:r>
            <a:r>
              <a:rPr b="1" lang="en-US" sz="1600">
                <a:solidFill>
                  <a:srgbClr val="3333FF"/>
                </a:solidFill>
                <a:latin typeface="Times New Roman"/>
                <a:ea typeface="Times New Roman"/>
                <a:cs typeface="Times New Roman"/>
                <a:sym typeface="Times New Roman"/>
              </a:rPr>
              <a:t>:</a:t>
            </a:r>
            <a:endParaRPr/>
          </a:p>
          <a:p>
            <a:pPr indent="0" lvl="0" marL="0" marR="0" rtl="0" algn="ctr">
              <a:spcBef>
                <a:spcPts val="800"/>
              </a:spcBef>
              <a:spcAft>
                <a:spcPts val="0"/>
              </a:spcAft>
              <a:buNone/>
            </a:pPr>
            <a:r>
              <a:rPr b="1" lang="en-US" sz="1600">
                <a:solidFill>
                  <a:schemeClr val="dk1"/>
                </a:solidFill>
                <a:latin typeface="Verdana"/>
                <a:ea typeface="Verdana"/>
                <a:cs typeface="Verdana"/>
                <a:sym typeface="Verdana"/>
              </a:rPr>
              <a:t>				</a:t>
            </a:r>
            <a:endParaRPr/>
          </a:p>
          <a:p>
            <a:pPr indent="-177800" lvl="0" marL="0" marR="0" rtl="0" algn="ctr">
              <a:spcBef>
                <a:spcPts val="1400"/>
              </a:spcBef>
              <a:spcAft>
                <a:spcPts val="0"/>
              </a:spcAft>
              <a:buClr>
                <a:schemeClr val="dk1"/>
              </a:buClr>
              <a:buSzPts val="2800"/>
              <a:buFont typeface="Times New Roman"/>
              <a:buChar char="-"/>
            </a:pPr>
            <a:r>
              <a:rPr b="1" lang="en-US" sz="2800">
                <a:solidFill>
                  <a:schemeClr val="dk1"/>
                </a:solidFill>
                <a:latin typeface="Times New Roman"/>
                <a:ea typeface="Times New Roman"/>
                <a:cs typeface="Times New Roman"/>
                <a:sym typeface="Times New Roman"/>
              </a:rPr>
              <a:t>416	- 33	- 60	  32	  48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12	- 24	- 56	  0	  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- 42	13	80	- 24	- 40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- 56	17	44	- 29	  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18	 0	 0	  0	  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0	 0	 0	  0	  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0	 0	 0	  0	  0	0	0	0</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  0	 0	 0	  0	  0	0	0	0</a:t>
            </a:r>
            <a:endParaRPr b="1" sz="2800">
              <a:solidFill>
                <a:schemeClr val="dk1"/>
              </a:solidFill>
              <a:latin typeface="Verdana"/>
              <a:ea typeface="Verdana"/>
              <a:cs typeface="Verdana"/>
              <a:sym typeface="Verdana"/>
            </a:endParaRPr>
          </a:p>
        </p:txBody>
      </p:sp>
      <p:grpSp>
        <p:nvGrpSpPr>
          <p:cNvPr id="2557" name="Google Shape;2557;p177"/>
          <p:cNvGrpSpPr/>
          <p:nvPr/>
        </p:nvGrpSpPr>
        <p:grpSpPr>
          <a:xfrm>
            <a:off x="0" y="6324600"/>
            <a:ext cx="9144000" cy="609600"/>
            <a:chOff x="0" y="6324600"/>
            <a:chExt cx="9144000" cy="609600"/>
          </a:xfrm>
        </p:grpSpPr>
        <p:sp>
          <p:nvSpPr>
            <p:cNvPr id="2558" name="Google Shape;2558;p17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59" name="Google Shape;2559;p177"/>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178"/>
          <p:cNvSpPr txBox="1"/>
          <p:nvPr>
            <p:ph type="title"/>
          </p:nvPr>
        </p:nvSpPr>
        <p:spPr>
          <a:xfrm>
            <a:off x="685800" y="381000"/>
            <a:ext cx="77724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latin typeface="Calibri"/>
                <a:ea typeface="Calibri"/>
                <a:cs typeface="Calibri"/>
                <a:sym typeface="Calibri"/>
              </a:rPr>
              <a:t>JPEG Coding Example </a:t>
            </a:r>
            <a:r>
              <a:rPr lang="en-US" sz="2400">
                <a:latin typeface="Calibri"/>
                <a:ea typeface="Calibri"/>
                <a:cs typeface="Calibri"/>
                <a:sym typeface="Calibri"/>
              </a:rPr>
              <a:t>Contd</a:t>
            </a:r>
            <a:r>
              <a:rPr lang="en-US" sz="3200">
                <a:latin typeface="Calibri"/>
                <a:ea typeface="Calibri"/>
                <a:cs typeface="Calibri"/>
                <a:sym typeface="Calibri"/>
              </a:rPr>
              <a:t>.</a:t>
            </a:r>
            <a:endParaRPr/>
          </a:p>
        </p:txBody>
      </p:sp>
      <p:sp>
        <p:nvSpPr>
          <p:cNvPr id="2565" name="Google Shape;2565;p178"/>
          <p:cNvSpPr/>
          <p:nvPr/>
        </p:nvSpPr>
        <p:spPr>
          <a:xfrm>
            <a:off x="1219200" y="1447800"/>
            <a:ext cx="7467600" cy="4094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3333FF"/>
                </a:solidFill>
                <a:latin typeface="Times New Roman"/>
                <a:ea typeface="Times New Roman"/>
                <a:cs typeface="Times New Roman"/>
                <a:sym typeface="Times New Roman"/>
              </a:rPr>
              <a:t>After IDCT</a:t>
            </a:r>
            <a:r>
              <a:rPr b="1" lang="en-US" sz="32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	</a:t>
            </a:r>
            <a:r>
              <a:rPr b="1" lang="en-US" sz="2400">
                <a:solidFill>
                  <a:schemeClr val="dk1"/>
                </a:solidFill>
                <a:latin typeface="Verdana"/>
                <a:ea typeface="Verdana"/>
                <a:cs typeface="Verdana"/>
                <a:sym typeface="Verdana"/>
              </a:rPr>
              <a:t>					</a:t>
            </a:r>
            <a:endParaRPr/>
          </a:p>
          <a:p>
            <a:pPr indent="0" lvl="0" marL="0" marR="0" rtl="0" algn="l">
              <a:spcBef>
                <a:spcPts val="1200"/>
              </a:spcBef>
              <a:spcAft>
                <a:spcPts val="0"/>
              </a:spcAft>
              <a:buNone/>
            </a:pPr>
            <a:r>
              <a:rPr b="1" lang="en-US" sz="2400">
                <a:solidFill>
                  <a:schemeClr val="dk1"/>
                </a:solidFill>
                <a:latin typeface="Times New Roman"/>
                <a:ea typeface="Times New Roman"/>
                <a:cs typeface="Times New Roman"/>
                <a:sym typeface="Times New Roman"/>
              </a:rPr>
              <a:t>- 70	- 64	- 61	- 64	- 69	- 66	- 58	- 50</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- 72	- 73	- 61	- 39	- 30	- 40	- 54	- 59</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- 68	- 78	- 58	- 9	  13	- 12	- 48	- 64</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- 59	- 77	- 57	   0	  22	- 13	- 51	- 60</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- 54	- 75	- 64	- 23	- 13	- 44	- 63	- 56</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- 52	- 71	- 72	- 54	- 54	- 71	- 71	- 54</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45	- 59	- 70	- 68	- 67	- 67	- 61	- 50</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- 35	- 47	- 61	- 66	- 60	- 48	- 44	- 44</a:t>
            </a:r>
            <a:endParaRPr b="1" sz="2400">
              <a:solidFill>
                <a:schemeClr val="dk1"/>
              </a:solidFill>
              <a:latin typeface="Verdana"/>
              <a:ea typeface="Verdana"/>
              <a:cs typeface="Verdana"/>
              <a:sym typeface="Verdana"/>
            </a:endParaRPr>
          </a:p>
        </p:txBody>
      </p:sp>
      <p:grpSp>
        <p:nvGrpSpPr>
          <p:cNvPr id="2566" name="Google Shape;2566;p178"/>
          <p:cNvGrpSpPr/>
          <p:nvPr/>
        </p:nvGrpSpPr>
        <p:grpSpPr>
          <a:xfrm>
            <a:off x="0" y="6324600"/>
            <a:ext cx="9144000" cy="609600"/>
            <a:chOff x="0" y="6324600"/>
            <a:chExt cx="9144000" cy="609600"/>
          </a:xfrm>
        </p:grpSpPr>
        <p:sp>
          <p:nvSpPr>
            <p:cNvPr id="2567" name="Google Shape;2567;p17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68" name="Google Shape;2568;p178"/>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79"/>
          <p:cNvSpPr txBox="1"/>
          <p:nvPr>
            <p:ph type="title"/>
          </p:nvPr>
        </p:nvSpPr>
        <p:spPr>
          <a:xfrm>
            <a:off x="976313" y="488950"/>
            <a:ext cx="7772400" cy="9588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latin typeface="Calibri"/>
                <a:ea typeface="Calibri"/>
                <a:cs typeface="Calibri"/>
                <a:sym typeface="Calibri"/>
              </a:rPr>
              <a:t>JPEG Coding Example </a:t>
            </a:r>
            <a:r>
              <a:rPr lang="en-US" sz="2400">
                <a:latin typeface="Calibri"/>
                <a:ea typeface="Calibri"/>
                <a:cs typeface="Calibri"/>
                <a:sym typeface="Calibri"/>
              </a:rPr>
              <a:t>Contd</a:t>
            </a:r>
            <a:r>
              <a:rPr lang="en-US" sz="3200">
                <a:latin typeface="Calibri"/>
                <a:ea typeface="Calibri"/>
                <a:cs typeface="Calibri"/>
                <a:sym typeface="Calibri"/>
              </a:rPr>
              <a:t>.</a:t>
            </a:r>
            <a:endParaRPr/>
          </a:p>
        </p:txBody>
      </p:sp>
      <p:sp>
        <p:nvSpPr>
          <p:cNvPr id="2574" name="Google Shape;2574;p179"/>
          <p:cNvSpPr/>
          <p:nvPr/>
        </p:nvSpPr>
        <p:spPr>
          <a:xfrm>
            <a:off x="1143000" y="1738313"/>
            <a:ext cx="7010400" cy="4616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333FF"/>
                </a:solidFill>
                <a:latin typeface="Times New Roman"/>
                <a:ea typeface="Times New Roman"/>
                <a:cs typeface="Times New Roman"/>
                <a:sym typeface="Times New Roman"/>
              </a:rPr>
              <a:t>After level shift by +128:</a:t>
            </a:r>
            <a:endParaRPr b="1" sz="2800">
              <a:solidFill>
                <a:srgbClr val="3333FF"/>
              </a:solidFill>
              <a:latin typeface="Verdana"/>
              <a:ea typeface="Verdana"/>
              <a:cs typeface="Verdana"/>
              <a:sym typeface="Verdana"/>
            </a:endParaRPr>
          </a:p>
          <a:p>
            <a:pPr indent="0" lvl="0" marL="0" marR="0" rtl="0" algn="l">
              <a:spcBef>
                <a:spcPts val="1400"/>
              </a:spcBef>
              <a:spcAft>
                <a:spcPts val="0"/>
              </a:spcAft>
              <a:buNone/>
            </a:pPr>
            <a:r>
              <a:rPr b="1" lang="en-US" sz="2800">
                <a:solidFill>
                  <a:schemeClr val="dk1"/>
                </a:solidFill>
                <a:latin typeface="Times New Roman"/>
                <a:ea typeface="Times New Roman"/>
                <a:cs typeface="Times New Roman"/>
                <a:sym typeface="Times New Roman"/>
              </a:rPr>
              <a:t>58	64	67	64	59	62	70	78</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56	55	67	89	98	88	74	69</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60	50	70	119	141	116	80	64</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69	51	71	128	149	115	77	68</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4	53	64	105	115	84	65	72</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6	57	56	74	75	57	57	74</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83	69	59	60	61	61	67	78</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93	81	67	62	69	80	84	84	</a:t>
            </a:r>
            <a:endParaRPr b="1" sz="2800">
              <a:solidFill>
                <a:schemeClr val="dk1"/>
              </a:solidFill>
              <a:latin typeface="Verdana"/>
              <a:ea typeface="Verdana"/>
              <a:cs typeface="Verdana"/>
              <a:sym typeface="Verdana"/>
            </a:endParaRPr>
          </a:p>
        </p:txBody>
      </p:sp>
      <p:grpSp>
        <p:nvGrpSpPr>
          <p:cNvPr id="2575" name="Google Shape;2575;p179"/>
          <p:cNvGrpSpPr/>
          <p:nvPr/>
        </p:nvGrpSpPr>
        <p:grpSpPr>
          <a:xfrm>
            <a:off x="0" y="6324600"/>
            <a:ext cx="9144000" cy="609600"/>
            <a:chOff x="0" y="6324600"/>
            <a:chExt cx="9144000" cy="609600"/>
          </a:xfrm>
        </p:grpSpPr>
        <p:sp>
          <p:nvSpPr>
            <p:cNvPr id="2576" name="Google Shape;2576;p17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77" name="Google Shape;2577;p179"/>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80"/>
          <p:cNvSpPr txBox="1"/>
          <p:nvPr>
            <p:ph type="title"/>
          </p:nvPr>
        </p:nvSpPr>
        <p:spPr>
          <a:xfrm>
            <a:off x="1062038" y="304800"/>
            <a:ext cx="7772400" cy="12493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latin typeface="Calibri"/>
                <a:ea typeface="Calibri"/>
                <a:cs typeface="Calibri"/>
                <a:sym typeface="Calibri"/>
              </a:rPr>
              <a:t>JPEG Coding Example </a:t>
            </a:r>
            <a:r>
              <a:rPr lang="en-US" sz="3200">
                <a:solidFill>
                  <a:srgbClr val="C00000"/>
                </a:solidFill>
                <a:latin typeface="Calibri"/>
                <a:ea typeface="Calibri"/>
                <a:cs typeface="Calibri"/>
                <a:sym typeface="Calibri"/>
              </a:rPr>
              <a:t>Contd.</a:t>
            </a:r>
            <a:endParaRPr/>
          </a:p>
        </p:txBody>
      </p:sp>
      <p:sp>
        <p:nvSpPr>
          <p:cNvPr id="2583" name="Google Shape;2583;p180"/>
          <p:cNvSpPr/>
          <p:nvPr/>
        </p:nvSpPr>
        <p:spPr>
          <a:xfrm>
            <a:off x="609600" y="1776413"/>
            <a:ext cx="8224838" cy="3140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333FF"/>
                </a:solidFill>
                <a:latin typeface="Times New Roman"/>
                <a:ea typeface="Times New Roman"/>
                <a:cs typeface="Times New Roman"/>
                <a:sym typeface="Times New Roman"/>
              </a:rPr>
              <a:t>Error:	</a:t>
            </a:r>
            <a:r>
              <a:rPr b="1" lang="en-US" sz="2000">
                <a:solidFill>
                  <a:schemeClr val="dk1"/>
                </a:solidFill>
                <a:latin typeface="Verdana"/>
                <a:ea typeface="Verdana"/>
                <a:cs typeface="Verdana"/>
                <a:sym typeface="Verdana"/>
              </a:rPr>
              <a:t>		</a:t>
            </a:r>
            <a:endParaRPr/>
          </a:p>
          <a:p>
            <a:pPr indent="0" lvl="0" marL="0" marR="0" rtl="0" algn="l">
              <a:spcBef>
                <a:spcPts val="1000"/>
              </a:spcBef>
              <a:spcAft>
                <a:spcPts val="0"/>
              </a:spcAft>
              <a:buNone/>
            </a:pP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- 6	- 9	- 6	2	11	- 1	- 6	- 5</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7	4	- 1	1	11	- 3	- 5	3</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2	9	- 2	- 6	- 3	- 12	- 14	9</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- 6	7	0	- 4	- 5	- 9	- 7	1</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- 7	8	4	- 1	11	4	3	- 2</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3	8	4	- 4	2	11	1	1</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2	2	5	- 1	- 6	0	- 2	5</a:t>
            </a:r>
            <a:r>
              <a:rPr b="1" lang="en-US" sz="2000">
                <a:solidFill>
                  <a:schemeClr val="dk1"/>
                </a:solidFill>
                <a:latin typeface="Verdana"/>
                <a:ea typeface="Verdana"/>
                <a:cs typeface="Verdana"/>
                <a:sym typeface="Verdana"/>
              </a:rPr>
              <a:t>	</a:t>
            </a:r>
            <a:r>
              <a:rPr b="1" lang="en-US" sz="2000">
                <a:solidFill>
                  <a:schemeClr val="dk1"/>
                </a:solidFill>
                <a:latin typeface="Times New Roman"/>
                <a:ea typeface="Times New Roman"/>
                <a:cs typeface="Times New Roman"/>
                <a:sym typeface="Times New Roman"/>
              </a:rPr>
              <a:t>- 6	- 2	2	6	- 4	- 4	- 6	10</a:t>
            </a:r>
            <a:endParaRPr b="1" sz="2000">
              <a:solidFill>
                <a:schemeClr val="dk1"/>
              </a:solidFill>
              <a:latin typeface="Verdana"/>
              <a:ea typeface="Verdana"/>
              <a:cs typeface="Verdana"/>
              <a:sym typeface="Verdana"/>
            </a:endParaRPr>
          </a:p>
        </p:txBody>
      </p:sp>
      <p:grpSp>
        <p:nvGrpSpPr>
          <p:cNvPr id="2584" name="Google Shape;2584;p180"/>
          <p:cNvGrpSpPr/>
          <p:nvPr/>
        </p:nvGrpSpPr>
        <p:grpSpPr>
          <a:xfrm>
            <a:off x="0" y="6324600"/>
            <a:ext cx="9144000" cy="609600"/>
            <a:chOff x="0" y="6324600"/>
            <a:chExt cx="9144000" cy="609600"/>
          </a:xfrm>
        </p:grpSpPr>
        <p:sp>
          <p:nvSpPr>
            <p:cNvPr id="2585" name="Google Shape;2585;p18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586" name="Google Shape;2586;p180"/>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181"/>
          <p:cNvSpPr txBox="1"/>
          <p:nvPr>
            <p:ph type="title"/>
          </p:nvPr>
        </p:nvSpPr>
        <p:spPr>
          <a:xfrm>
            <a:off x="1371600" y="533400"/>
            <a:ext cx="7543800" cy="8699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latin typeface="Calibri"/>
                <a:ea typeface="Calibri"/>
                <a:cs typeface="Calibri"/>
                <a:sym typeface="Calibri"/>
              </a:rPr>
              <a:t>JPEG Performance</a:t>
            </a:r>
            <a:endParaRPr/>
          </a:p>
        </p:txBody>
      </p:sp>
      <p:graphicFrame>
        <p:nvGraphicFramePr>
          <p:cNvPr id="2592" name="Google Shape;2592;p181"/>
          <p:cNvGraphicFramePr/>
          <p:nvPr/>
        </p:nvGraphicFramePr>
        <p:xfrm>
          <a:off x="1447800" y="1905000"/>
          <a:ext cx="3000000" cy="3000000"/>
        </p:xfrm>
        <a:graphic>
          <a:graphicData uri="http://schemas.openxmlformats.org/drawingml/2006/table">
            <a:tbl>
              <a:tblPr>
                <a:noFill/>
                <a:tableStyleId>{733F38CF-D5FC-4BE6-AE9B-73515147694F}</a:tableStyleId>
              </a:tblPr>
              <a:tblGrid>
                <a:gridCol w="2311400"/>
                <a:gridCol w="2311400"/>
                <a:gridCol w="2311400"/>
              </a:tblGrid>
              <a:tr h="4659325">
                <a:tc>
                  <a:txBody>
                    <a:bodyPr/>
                    <a:lstStyle/>
                    <a:p>
                      <a:pPr indent="0" lvl="0" marL="0" marR="0" rtl="0" algn="ctr">
                        <a:lnSpc>
                          <a:spcPct val="100000"/>
                        </a:lnSpc>
                        <a:spcBef>
                          <a:spcPts val="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Bits/pixel</a:t>
                      </a:r>
                      <a:endParaRPr/>
                    </a:p>
                    <a:p>
                      <a:pPr indent="0" lvl="0" marL="0" marR="0" rtl="0" algn="ctr">
                        <a:lnSpc>
                          <a:spcPct val="100000"/>
                        </a:lnSpc>
                        <a:spcBef>
                          <a:spcPts val="400"/>
                        </a:spcBef>
                        <a:spcAft>
                          <a:spcPts val="0"/>
                        </a:spcAft>
                        <a:buClr>
                          <a:schemeClr val="dk2"/>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	</a:t>
                      </a:r>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&gt;= 2</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1.5</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0.75</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0.5</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0.25</a:t>
                      </a:r>
                      <a:endParaRPr b="0" i="0" sz="2000" u="none" cap="none" strike="noStrike">
                        <a:solidFill>
                          <a:schemeClr val="dk1"/>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0CDD8">
                        <a:alpha val="49803"/>
                      </a:srgbClr>
                    </a:solidFill>
                  </a:tcPr>
                </a:tc>
                <a:tc>
                  <a:txBody>
                    <a:bodyPr/>
                    <a:lstStyle/>
                    <a:p>
                      <a:pPr indent="0" lvl="0" marL="0" marR="0" rtl="0" algn="ctr">
                        <a:lnSpc>
                          <a:spcPct val="100000"/>
                        </a:lnSpc>
                        <a:spcBef>
                          <a:spcPts val="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Quality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	</a:t>
                      </a:r>
                      <a:endParaRPr/>
                    </a:p>
                    <a:p>
                      <a:pPr indent="0" lvl="0" marL="0" marR="0" rtl="0" algn="ctr">
                        <a:lnSpc>
                          <a:spcPct val="100000"/>
                        </a:lnSpc>
                        <a:spcBef>
                          <a:spcPts val="400"/>
                        </a:spcBef>
                        <a:spcAft>
                          <a:spcPts val="0"/>
                        </a:spcAft>
                        <a:buClr>
                          <a:schemeClr val="dk2"/>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Indistinguishable</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Excellent</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Very Good</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Good</a:t>
                      </a:r>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Fair</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0CDD8">
                        <a:alpha val="49803"/>
                      </a:srgbClr>
                    </a:solidFill>
                  </a:tcPr>
                </a:tc>
                <a:tc>
                  <a:txBody>
                    <a:bodyPr/>
                    <a:lstStyle/>
                    <a:p>
                      <a:pPr indent="0" lvl="0" marL="0" marR="0" rtl="0" algn="ctr">
                        <a:lnSpc>
                          <a:spcPct val="100000"/>
                        </a:lnSpc>
                        <a:spcBef>
                          <a:spcPts val="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Compression Ratio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	</a:t>
                      </a:r>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8-to-1</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10.7-to-1</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21.4-to-1</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32-to-1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rPr b="0" i="0" lang="en-US" sz="2000" u="none" cap="none" strike="noStrike">
                          <a:solidFill>
                            <a:schemeClr val="dk1"/>
                          </a:solidFill>
                          <a:latin typeface="Arial"/>
                          <a:ea typeface="Arial"/>
                          <a:cs typeface="Arial"/>
                          <a:sym typeface="Arial"/>
                        </a:rPr>
                        <a:t>64-to-1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chemeClr val="dk2"/>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0CDD8">
                        <a:alpha val="49803"/>
                      </a:srgbClr>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4"/>
          <p:cNvSpPr txBox="1"/>
          <p:nvPr>
            <p:ph type="title"/>
          </p:nvPr>
        </p:nvSpPr>
        <p:spPr>
          <a:xfrm>
            <a:off x="76200" y="1524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2. Psychovisual Redundancy</a:t>
            </a:r>
            <a:endParaRPr/>
          </a:p>
        </p:txBody>
      </p:sp>
      <p:sp>
        <p:nvSpPr>
          <p:cNvPr id="613" name="Google Shape;613;p74"/>
          <p:cNvSpPr txBox="1"/>
          <p:nvPr/>
        </p:nvSpPr>
        <p:spPr>
          <a:xfrm>
            <a:off x="304800" y="914400"/>
            <a:ext cx="8763000" cy="529431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600"/>
              <a:buFont typeface="Noto Sans Symbols"/>
              <a:buChar char="▪"/>
            </a:pPr>
            <a:r>
              <a:rPr lang="en-US" sz="2600">
                <a:solidFill>
                  <a:schemeClr val="dk1"/>
                </a:solidFill>
                <a:latin typeface="Arial"/>
                <a:ea typeface="Arial"/>
                <a:cs typeface="Arial"/>
                <a:sym typeface="Arial"/>
              </a:rPr>
              <a:t>Psychovisual redundancies exist because human perception of the information in an image normally does not involve quantitative analysis of every pixel value in the image. </a:t>
            </a:r>
            <a:endParaRPr b="1" sz="2600">
              <a:solidFill>
                <a:schemeClr val="dk1"/>
              </a:solidFill>
              <a:latin typeface="Arial"/>
              <a:ea typeface="Arial"/>
              <a:cs typeface="Arial"/>
              <a:sym typeface="Arial"/>
            </a:endParaRPr>
          </a:p>
          <a:p>
            <a:pPr indent="0" lvl="0" marL="0" marR="0" rtl="0" algn="l">
              <a:spcBef>
                <a:spcPts val="0"/>
              </a:spcBef>
              <a:spcAft>
                <a:spcPts val="0"/>
              </a:spcAft>
              <a:buNone/>
            </a:pPr>
            <a:r>
              <a:rPr lang="en-US" sz="2600">
                <a:solidFill>
                  <a:schemeClr val="dk1"/>
                </a:solidFill>
                <a:latin typeface="Arial"/>
                <a:ea typeface="Arial"/>
                <a:cs typeface="Arial"/>
                <a:sym typeface="Arial"/>
              </a:rPr>
              <a:t> </a:t>
            </a:r>
            <a:endParaRPr b="1" sz="26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600"/>
              <a:buFont typeface="Noto Sans Symbols"/>
              <a:buChar char="▪"/>
            </a:pPr>
            <a:r>
              <a:rPr lang="en-US" sz="2600">
                <a:solidFill>
                  <a:schemeClr val="dk1"/>
                </a:solidFill>
                <a:latin typeface="Arial"/>
                <a:ea typeface="Arial"/>
                <a:cs typeface="Arial"/>
                <a:sym typeface="Arial"/>
              </a:rPr>
              <a:t>In general, an observer searches for distinguishing features such as edges or textural regions and mentally combines them into recognizable groupings. </a:t>
            </a:r>
            <a:endParaRPr b="1" sz="2600">
              <a:solidFill>
                <a:schemeClr val="dk1"/>
              </a:solidFill>
              <a:latin typeface="Arial"/>
              <a:ea typeface="Arial"/>
              <a:cs typeface="Arial"/>
              <a:sym typeface="Arial"/>
            </a:endParaRPr>
          </a:p>
          <a:p>
            <a:pPr indent="0" lvl="0" marL="0" marR="0" rtl="0" algn="l">
              <a:spcBef>
                <a:spcPts val="0"/>
              </a:spcBef>
              <a:spcAft>
                <a:spcPts val="0"/>
              </a:spcAft>
              <a:buNone/>
            </a:pPr>
            <a:r>
              <a:rPr lang="en-US" sz="2600">
                <a:solidFill>
                  <a:schemeClr val="dk1"/>
                </a:solidFill>
                <a:latin typeface="Arial"/>
                <a:ea typeface="Arial"/>
                <a:cs typeface="Arial"/>
                <a:sym typeface="Arial"/>
              </a:rPr>
              <a:t> </a:t>
            </a:r>
            <a:endParaRPr b="1" sz="26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600"/>
              <a:buFont typeface="Noto Sans Symbols"/>
              <a:buChar char="▪"/>
            </a:pPr>
            <a:r>
              <a:rPr lang="en-US" sz="2600">
                <a:solidFill>
                  <a:schemeClr val="dk1"/>
                </a:solidFill>
                <a:latin typeface="Arial"/>
                <a:ea typeface="Arial"/>
                <a:cs typeface="Arial"/>
                <a:sym typeface="Arial"/>
              </a:rPr>
              <a:t>The brain then correlates these groupings with prior knowledge in order to complete the image interpretation process. </a:t>
            </a:r>
            <a:endParaRPr b="1" sz="2600">
              <a:solidFill>
                <a:schemeClr val="dk1"/>
              </a:solidFill>
              <a:latin typeface="Arial"/>
              <a:ea typeface="Arial"/>
              <a:cs typeface="Arial"/>
              <a:sym typeface="Arial"/>
            </a:endParaRPr>
          </a:p>
          <a:p>
            <a:pPr indent="0" lvl="0" marL="0" marR="0" rtl="0" algn="l">
              <a:spcBef>
                <a:spcPts val="0"/>
              </a:spcBef>
              <a:spcAft>
                <a:spcPts val="0"/>
              </a:spcAft>
              <a:buNone/>
            </a:pPr>
            <a:r>
              <a:t/>
            </a:r>
            <a:endParaRPr b="1" sz="2600">
              <a:solidFill>
                <a:schemeClr val="dk1"/>
              </a:solidFill>
              <a:latin typeface="Arial"/>
              <a:ea typeface="Arial"/>
              <a:cs typeface="Arial"/>
              <a:sym typeface="Arial"/>
            </a:endParaRPr>
          </a:p>
        </p:txBody>
      </p:sp>
      <p:grpSp>
        <p:nvGrpSpPr>
          <p:cNvPr id="614" name="Google Shape;614;p74"/>
          <p:cNvGrpSpPr/>
          <p:nvPr/>
        </p:nvGrpSpPr>
        <p:grpSpPr>
          <a:xfrm>
            <a:off x="0" y="6376988"/>
            <a:ext cx="9144000" cy="557212"/>
            <a:chOff x="0" y="6376988"/>
            <a:chExt cx="9144000" cy="557212"/>
          </a:xfrm>
        </p:grpSpPr>
        <p:grpSp>
          <p:nvGrpSpPr>
            <p:cNvPr id="615" name="Google Shape;615;p74"/>
            <p:cNvGrpSpPr/>
            <p:nvPr/>
          </p:nvGrpSpPr>
          <p:grpSpPr>
            <a:xfrm>
              <a:off x="0" y="6376988"/>
              <a:ext cx="9144000" cy="481012"/>
              <a:chOff x="0" y="6376988"/>
              <a:chExt cx="9144000" cy="481012"/>
            </a:xfrm>
          </p:grpSpPr>
          <p:sp>
            <p:nvSpPr>
              <p:cNvPr id="616" name="Google Shape;616;p74"/>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17" name="Google Shape;617;p74"/>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18" name="Google Shape;618;p7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C00000"/>
                </a:solidFill>
                <a:latin typeface="Calibri"/>
                <a:ea typeface="Calibri"/>
                <a:cs typeface="Calibri"/>
                <a:sym typeface="Calibri"/>
              </a:rPr>
              <a:t>JPEG Decoder</a:t>
            </a:r>
            <a:endParaRPr/>
          </a:p>
        </p:txBody>
      </p:sp>
      <p:sp>
        <p:nvSpPr>
          <p:cNvPr id="2598" name="Google Shape;2598;p182"/>
          <p:cNvSpPr/>
          <p:nvPr/>
        </p:nvSpPr>
        <p:spPr>
          <a:xfrm>
            <a:off x="6934200" y="2270125"/>
            <a:ext cx="762000"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DCT</a:t>
            </a:r>
            <a:endParaRPr/>
          </a:p>
        </p:txBody>
      </p:sp>
      <p:sp>
        <p:nvSpPr>
          <p:cNvPr id="2599" name="Google Shape;2599;p182"/>
          <p:cNvSpPr/>
          <p:nvPr/>
        </p:nvSpPr>
        <p:spPr>
          <a:xfrm>
            <a:off x="3236913" y="3965575"/>
            <a:ext cx="1004887"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Coding </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Tables</a:t>
            </a:r>
            <a:endParaRPr baseline="30000" sz="1800">
              <a:solidFill>
                <a:schemeClr val="dk1"/>
              </a:solidFill>
              <a:latin typeface="Verdana"/>
              <a:ea typeface="Verdana"/>
              <a:cs typeface="Verdana"/>
              <a:sym typeface="Verdana"/>
            </a:endParaRPr>
          </a:p>
        </p:txBody>
      </p:sp>
      <p:sp>
        <p:nvSpPr>
          <p:cNvPr id="2600" name="Google Shape;2600;p182"/>
          <p:cNvSpPr/>
          <p:nvPr/>
        </p:nvSpPr>
        <p:spPr>
          <a:xfrm>
            <a:off x="4876800" y="3965575"/>
            <a:ext cx="1462088"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Qunatization</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Tables</a:t>
            </a:r>
            <a:endParaRPr/>
          </a:p>
        </p:txBody>
      </p:sp>
      <p:sp>
        <p:nvSpPr>
          <p:cNvPr id="2601" name="Google Shape;2601;p182"/>
          <p:cNvSpPr/>
          <p:nvPr/>
        </p:nvSpPr>
        <p:spPr>
          <a:xfrm>
            <a:off x="4876800" y="2270125"/>
            <a:ext cx="1462088"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Quantizer</a:t>
            </a:r>
            <a:endParaRPr/>
          </a:p>
        </p:txBody>
      </p:sp>
      <p:sp>
        <p:nvSpPr>
          <p:cNvPr id="2602" name="Google Shape;2602;p182"/>
          <p:cNvSpPr/>
          <p:nvPr/>
        </p:nvSpPr>
        <p:spPr>
          <a:xfrm>
            <a:off x="3238500" y="2270125"/>
            <a:ext cx="1004888" cy="914400"/>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Entropy</a:t>
            </a:r>
            <a:br>
              <a:rPr lang="en-US" sz="1800">
                <a:solidFill>
                  <a:schemeClr val="dk1"/>
                </a:solidFill>
                <a:latin typeface="Verdana"/>
                <a:ea typeface="Verdana"/>
                <a:cs typeface="Verdana"/>
                <a:sym typeface="Verdana"/>
              </a:rPr>
            </a:br>
            <a:r>
              <a:rPr lang="en-US" sz="1800">
                <a:solidFill>
                  <a:schemeClr val="dk1"/>
                </a:solidFill>
                <a:latin typeface="Verdana"/>
                <a:ea typeface="Verdana"/>
                <a:cs typeface="Verdana"/>
                <a:sym typeface="Verdana"/>
              </a:rPr>
              <a:t>Coding</a:t>
            </a:r>
            <a:endParaRPr/>
          </a:p>
        </p:txBody>
      </p:sp>
      <p:cxnSp>
        <p:nvCxnSpPr>
          <p:cNvPr id="2603" name="Google Shape;2603;p182"/>
          <p:cNvCxnSpPr>
            <a:stCxn id="2602" idx="1"/>
            <a:endCxn id="2604" idx="3"/>
          </p:cNvCxnSpPr>
          <p:nvPr/>
        </p:nvCxnSpPr>
        <p:spPr>
          <a:xfrm rot="10800000">
            <a:off x="2571900" y="2722825"/>
            <a:ext cx="666600" cy="4500"/>
          </a:xfrm>
          <a:prstGeom prst="straightConnector1">
            <a:avLst/>
          </a:prstGeom>
          <a:noFill/>
          <a:ln cap="flat" cmpd="sng" w="9525">
            <a:solidFill>
              <a:srgbClr val="C41818"/>
            </a:solidFill>
            <a:prstDash val="solid"/>
            <a:round/>
            <a:headEnd len="med" w="med" type="triangle"/>
            <a:tailEnd len="med" w="med" type="none"/>
          </a:ln>
        </p:spPr>
      </p:cxnSp>
      <p:cxnSp>
        <p:nvCxnSpPr>
          <p:cNvPr id="2605" name="Google Shape;2605;p182"/>
          <p:cNvCxnSpPr>
            <a:stCxn id="2601" idx="1"/>
            <a:endCxn id="2602" idx="3"/>
          </p:cNvCxnSpPr>
          <p:nvPr/>
        </p:nvCxnSpPr>
        <p:spPr>
          <a:xfrm rot="10800000">
            <a:off x="4243500" y="2727325"/>
            <a:ext cx="633300" cy="0"/>
          </a:xfrm>
          <a:prstGeom prst="straightConnector1">
            <a:avLst/>
          </a:prstGeom>
          <a:noFill/>
          <a:ln cap="flat" cmpd="sng" w="9525">
            <a:solidFill>
              <a:srgbClr val="C41818"/>
            </a:solidFill>
            <a:prstDash val="solid"/>
            <a:round/>
            <a:headEnd len="med" w="med" type="triangle"/>
            <a:tailEnd len="med" w="med" type="none"/>
          </a:ln>
        </p:spPr>
      </p:cxnSp>
      <p:cxnSp>
        <p:nvCxnSpPr>
          <p:cNvPr id="2606" name="Google Shape;2606;p182"/>
          <p:cNvCxnSpPr>
            <a:stCxn id="2598" idx="1"/>
            <a:endCxn id="2601" idx="3"/>
          </p:cNvCxnSpPr>
          <p:nvPr/>
        </p:nvCxnSpPr>
        <p:spPr>
          <a:xfrm rot="10800000">
            <a:off x="6339000" y="2727325"/>
            <a:ext cx="595200" cy="0"/>
          </a:xfrm>
          <a:prstGeom prst="straightConnector1">
            <a:avLst/>
          </a:prstGeom>
          <a:noFill/>
          <a:ln cap="flat" cmpd="sng" w="9525">
            <a:solidFill>
              <a:srgbClr val="C41818"/>
            </a:solidFill>
            <a:prstDash val="solid"/>
            <a:round/>
            <a:headEnd len="med" w="med" type="triangle"/>
            <a:tailEnd len="med" w="med" type="none"/>
          </a:ln>
        </p:spPr>
      </p:cxnSp>
      <p:cxnSp>
        <p:nvCxnSpPr>
          <p:cNvPr id="2607" name="Google Shape;2607;p182"/>
          <p:cNvCxnSpPr>
            <a:stCxn id="2601" idx="2"/>
            <a:endCxn id="2600" idx="0"/>
          </p:cNvCxnSpPr>
          <p:nvPr/>
        </p:nvCxnSpPr>
        <p:spPr>
          <a:xfrm>
            <a:off x="5607844" y="3184525"/>
            <a:ext cx="0" cy="781200"/>
          </a:xfrm>
          <a:prstGeom prst="straightConnector1">
            <a:avLst/>
          </a:prstGeom>
          <a:noFill/>
          <a:ln cap="flat" cmpd="sng" w="9525">
            <a:solidFill>
              <a:srgbClr val="C41818"/>
            </a:solidFill>
            <a:prstDash val="solid"/>
            <a:round/>
            <a:headEnd len="med" w="med" type="triangle"/>
            <a:tailEnd len="med" w="med" type="none"/>
          </a:ln>
        </p:spPr>
      </p:cxnSp>
      <p:cxnSp>
        <p:nvCxnSpPr>
          <p:cNvPr id="2608" name="Google Shape;2608;p182"/>
          <p:cNvCxnSpPr>
            <a:stCxn id="2599" idx="0"/>
            <a:endCxn id="2602" idx="2"/>
          </p:cNvCxnSpPr>
          <p:nvPr/>
        </p:nvCxnSpPr>
        <p:spPr>
          <a:xfrm rot="-5400000">
            <a:off x="3349507" y="3574225"/>
            <a:ext cx="781200" cy="1500"/>
          </a:xfrm>
          <a:prstGeom prst="bentConnector3">
            <a:avLst>
              <a:gd fmla="val 49990" name="adj1"/>
            </a:avLst>
          </a:prstGeom>
          <a:noFill/>
          <a:ln cap="flat" cmpd="sng" w="9525">
            <a:solidFill>
              <a:srgbClr val="C41818"/>
            </a:solidFill>
            <a:prstDash val="solid"/>
            <a:miter lim="800000"/>
            <a:headEnd len="med" w="med" type="none"/>
            <a:tailEnd len="med" w="med" type="triangle"/>
          </a:ln>
        </p:spPr>
      </p:cxnSp>
      <p:cxnSp>
        <p:nvCxnSpPr>
          <p:cNvPr id="2609" name="Google Shape;2609;p182"/>
          <p:cNvCxnSpPr>
            <a:endCxn id="2598" idx="2"/>
          </p:cNvCxnSpPr>
          <p:nvPr/>
        </p:nvCxnSpPr>
        <p:spPr>
          <a:xfrm rot="10800000">
            <a:off x="7315200" y="3184525"/>
            <a:ext cx="1500" cy="914400"/>
          </a:xfrm>
          <a:prstGeom prst="straightConnector1">
            <a:avLst/>
          </a:prstGeom>
          <a:noFill/>
          <a:ln cap="flat" cmpd="sng" w="9525">
            <a:solidFill>
              <a:srgbClr val="C41818"/>
            </a:solidFill>
            <a:prstDash val="solid"/>
            <a:round/>
            <a:headEnd len="med" w="med" type="triangle"/>
            <a:tailEnd len="med" w="med" type="none"/>
          </a:ln>
        </p:spPr>
      </p:cxnSp>
      <p:grpSp>
        <p:nvGrpSpPr>
          <p:cNvPr id="2610" name="Google Shape;2610;p182"/>
          <p:cNvGrpSpPr/>
          <p:nvPr/>
        </p:nvGrpSpPr>
        <p:grpSpPr>
          <a:xfrm>
            <a:off x="1447800" y="2484438"/>
            <a:ext cx="1123950" cy="1600200"/>
            <a:chOff x="4668" y="1728"/>
            <a:chExt cx="480" cy="816"/>
          </a:xfrm>
        </p:grpSpPr>
        <p:sp>
          <p:nvSpPr>
            <p:cNvPr id="2604" name="Google Shape;2604;p182"/>
            <p:cNvSpPr/>
            <p:nvPr/>
          </p:nvSpPr>
          <p:spPr>
            <a:xfrm>
              <a:off x="4668" y="1728"/>
              <a:ext cx="480" cy="243"/>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Headers</a:t>
              </a:r>
              <a:endParaRPr/>
            </a:p>
          </p:txBody>
        </p:sp>
        <p:sp>
          <p:nvSpPr>
            <p:cNvPr id="2611" name="Google Shape;2611;p182"/>
            <p:cNvSpPr/>
            <p:nvPr/>
          </p:nvSpPr>
          <p:spPr>
            <a:xfrm>
              <a:off x="4668" y="1971"/>
              <a:ext cx="480" cy="237"/>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Tables</a:t>
              </a:r>
              <a:endParaRPr/>
            </a:p>
          </p:txBody>
        </p:sp>
        <p:sp>
          <p:nvSpPr>
            <p:cNvPr id="2612" name="Google Shape;2612;p182"/>
            <p:cNvSpPr/>
            <p:nvPr/>
          </p:nvSpPr>
          <p:spPr>
            <a:xfrm>
              <a:off x="4668" y="2208"/>
              <a:ext cx="480" cy="336"/>
            </a:xfrm>
            <a:prstGeom prst="rect">
              <a:avLst/>
            </a:prstGeom>
            <a:solidFill>
              <a:srgbClr val="C0CDD8"/>
            </a:solidFill>
            <a:ln cap="flat" cmpd="sng" w="9525">
              <a:solidFill>
                <a:srgbClr val="C4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Data</a:t>
              </a:r>
              <a:endParaRPr/>
            </a:p>
          </p:txBody>
        </p:sp>
      </p:grpSp>
      <p:pic>
        <p:nvPicPr>
          <p:cNvPr descr="lena-256" id="2613" name="Google Shape;2613;p182"/>
          <p:cNvPicPr preferRelativeResize="0"/>
          <p:nvPr/>
        </p:nvPicPr>
        <p:blipFill rotWithShape="1">
          <a:blip r:embed="rId3">
            <a:alphaModFix/>
          </a:blip>
          <a:srcRect b="0" l="0" r="0" t="0"/>
          <a:stretch/>
        </p:blipFill>
        <p:spPr>
          <a:xfrm>
            <a:off x="6661150" y="4098925"/>
            <a:ext cx="1311275" cy="1311275"/>
          </a:xfrm>
          <a:prstGeom prst="rect">
            <a:avLst/>
          </a:prstGeom>
          <a:noFill/>
          <a:ln cap="flat" cmpd="sng" w="9525">
            <a:solidFill>
              <a:schemeClr val="dk1"/>
            </a:solidFill>
            <a:prstDash val="solid"/>
            <a:miter lim="800000"/>
            <a:headEnd len="sm" w="sm" type="none"/>
            <a:tailEnd len="sm" w="sm" type="none"/>
          </a:ln>
        </p:spPr>
      </p:pic>
      <p:cxnSp>
        <p:nvCxnSpPr>
          <p:cNvPr id="2614" name="Google Shape;2614;p182"/>
          <p:cNvCxnSpPr>
            <a:stCxn id="2600" idx="2"/>
            <a:endCxn id="2611" idx="1"/>
          </p:cNvCxnSpPr>
          <p:nvPr/>
        </p:nvCxnSpPr>
        <p:spPr>
          <a:xfrm flipH="1" rot="5400000">
            <a:off x="2684494" y="1956625"/>
            <a:ext cx="1686600" cy="4160100"/>
          </a:xfrm>
          <a:prstGeom prst="bentConnector4">
            <a:avLst>
              <a:gd fmla="val -20520" name="adj1"/>
              <a:gd fmla="val 105495" name="adj2"/>
            </a:avLst>
          </a:prstGeom>
          <a:noFill/>
          <a:ln cap="flat" cmpd="sng" w="9525">
            <a:solidFill>
              <a:srgbClr val="C41818"/>
            </a:solidFill>
            <a:prstDash val="dash"/>
            <a:miter lim="800000"/>
            <a:headEnd len="med" w="med" type="triangle"/>
            <a:tailEnd len="med" w="med" type="none"/>
          </a:ln>
        </p:spPr>
      </p:cxnSp>
      <p:cxnSp>
        <p:nvCxnSpPr>
          <p:cNvPr id="2615" name="Google Shape;2615;p182"/>
          <p:cNvCxnSpPr>
            <a:stCxn id="2599" idx="2"/>
            <a:endCxn id="2611" idx="3"/>
          </p:cNvCxnSpPr>
          <p:nvPr/>
        </p:nvCxnSpPr>
        <p:spPr>
          <a:xfrm flipH="1" rot="5400000">
            <a:off x="2312257" y="3452875"/>
            <a:ext cx="1686600" cy="1167600"/>
          </a:xfrm>
          <a:prstGeom prst="bentConnector4">
            <a:avLst>
              <a:gd fmla="val -13555" name="adj1"/>
              <a:gd fmla="val 71449" name="adj2"/>
            </a:avLst>
          </a:prstGeom>
          <a:noFill/>
          <a:ln cap="flat" cmpd="sng" w="9525">
            <a:solidFill>
              <a:srgbClr val="C41818"/>
            </a:solidFill>
            <a:prstDash val="dash"/>
            <a:miter lim="800000"/>
            <a:headEnd len="med" w="med" type="triangle"/>
            <a:tailEnd len="med" w="med" type="none"/>
          </a:ln>
        </p:spPr>
      </p:cxnSp>
      <p:grpSp>
        <p:nvGrpSpPr>
          <p:cNvPr id="2616" name="Google Shape;2616;p182"/>
          <p:cNvGrpSpPr/>
          <p:nvPr/>
        </p:nvGrpSpPr>
        <p:grpSpPr>
          <a:xfrm>
            <a:off x="0" y="6324600"/>
            <a:ext cx="9144000" cy="609600"/>
            <a:chOff x="0" y="6324600"/>
            <a:chExt cx="9144000" cy="609600"/>
          </a:xfrm>
        </p:grpSpPr>
        <p:sp>
          <p:nvSpPr>
            <p:cNvPr id="2617" name="Google Shape;2617;p18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618" name="Google Shape;2618;p182"/>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pic>
        <p:nvPicPr>
          <p:cNvPr descr="A Runner Reaching the Finish Line in Victory clipart" id="2623" name="Google Shape;2623;p183">
            <a:hlinkClick r:id="rId3"/>
          </p:cNvPr>
          <p:cNvPicPr preferRelativeResize="0"/>
          <p:nvPr/>
        </p:nvPicPr>
        <p:blipFill rotWithShape="1">
          <a:blip r:embed="rId4">
            <a:alphaModFix/>
          </a:blip>
          <a:srcRect b="0" l="0" r="0" t="0"/>
          <a:stretch/>
        </p:blipFill>
        <p:spPr>
          <a:xfrm flipH="1">
            <a:off x="3048000" y="1600200"/>
            <a:ext cx="2476500" cy="2935288"/>
          </a:xfrm>
          <a:prstGeom prst="rect">
            <a:avLst/>
          </a:prstGeom>
          <a:noFill/>
          <a:ln>
            <a:noFill/>
          </a:ln>
        </p:spPr>
      </p:pic>
      <p:grpSp>
        <p:nvGrpSpPr>
          <p:cNvPr id="2624" name="Google Shape;2624;p183"/>
          <p:cNvGrpSpPr/>
          <p:nvPr/>
        </p:nvGrpSpPr>
        <p:grpSpPr>
          <a:xfrm>
            <a:off x="0" y="6324600"/>
            <a:ext cx="9144000" cy="609600"/>
            <a:chOff x="0" y="6324600"/>
            <a:chExt cx="9144000" cy="609600"/>
          </a:xfrm>
        </p:grpSpPr>
        <p:sp>
          <p:nvSpPr>
            <p:cNvPr id="2625" name="Google Shape;2625;p18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626" name="Google Shape;2626;p183"/>
            <p:cNvSpPr txBox="1"/>
            <p:nvPr/>
          </p:nvSpPr>
          <p:spPr>
            <a:xfrm>
              <a:off x="8229600" y="6376988"/>
              <a:ext cx="8382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84"/>
          <p:cNvSpPr txBox="1"/>
          <p:nvPr>
            <p:ph type="title"/>
          </p:nvPr>
        </p:nvSpPr>
        <p:spPr>
          <a:xfrm>
            <a:off x="-762000" y="228600"/>
            <a:ext cx="52578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400">
                <a:latin typeface="Cambria"/>
                <a:ea typeface="Cambria"/>
                <a:cs typeface="Cambria"/>
                <a:sym typeface="Cambria"/>
              </a:rPr>
              <a:t>Dr. Kiran TALELE</a:t>
            </a:r>
            <a:endParaRPr/>
          </a:p>
        </p:txBody>
      </p:sp>
      <p:sp>
        <p:nvSpPr>
          <p:cNvPr id="2632" name="Google Shape;2632;p184"/>
          <p:cNvSpPr txBox="1"/>
          <p:nvPr>
            <p:ph idx="1" type="body"/>
          </p:nvPr>
        </p:nvSpPr>
        <p:spPr>
          <a:xfrm>
            <a:off x="304800" y="3962400"/>
            <a:ext cx="8839200" cy="76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2000">
                <a:latin typeface="Arial"/>
                <a:ea typeface="Arial"/>
                <a:cs typeface="Arial"/>
                <a:sym typeface="Arial"/>
              </a:rPr>
              <a:t>091-9987030881</a:t>
            </a:r>
            <a:endParaRPr/>
          </a:p>
          <a:p>
            <a:pPr indent="0" lvl="0" marL="0" rtl="0" algn="l">
              <a:spcBef>
                <a:spcPts val="400"/>
              </a:spcBef>
              <a:spcAft>
                <a:spcPts val="0"/>
              </a:spcAft>
              <a:buClr>
                <a:schemeClr val="dk1"/>
              </a:buClr>
              <a:buSzPts val="2000"/>
              <a:buFont typeface="Arial"/>
              <a:buNone/>
            </a:pPr>
            <a:r>
              <a:rPr b="1" lang="en-US" sz="2000" u="sng">
                <a:solidFill>
                  <a:schemeClr val="hlink"/>
                </a:solidFill>
                <a:latin typeface="Arial"/>
                <a:ea typeface="Arial"/>
                <a:cs typeface="Arial"/>
                <a:sym typeface="Arial"/>
                <a:hlinkClick r:id="rId3"/>
              </a:rPr>
              <a:t>kiran.talele@spit.ac.in</a:t>
            </a:r>
            <a:r>
              <a:rPr b="1" lang="en-US" sz="2000">
                <a:latin typeface="Arial"/>
                <a:ea typeface="Arial"/>
                <a:cs typeface="Arial"/>
                <a:sym typeface="Arial"/>
              </a:rPr>
              <a:t> / </a:t>
            </a:r>
            <a:r>
              <a:rPr b="1" lang="en-US" sz="2000" u="sng">
                <a:solidFill>
                  <a:schemeClr val="hlink"/>
                </a:solidFill>
                <a:latin typeface="Arial"/>
                <a:ea typeface="Arial"/>
                <a:cs typeface="Arial"/>
                <a:sym typeface="Arial"/>
                <a:hlinkClick r:id="rId4"/>
              </a:rPr>
              <a:t>ktvtalele@gmail.com</a:t>
            </a:r>
            <a:r>
              <a:rPr b="1" lang="en-US" sz="2000">
                <a:latin typeface="Arial"/>
                <a:ea typeface="Arial"/>
                <a:cs typeface="Arial"/>
                <a:sym typeface="Arial"/>
              </a:rPr>
              <a:t> </a:t>
            </a:r>
            <a:endParaRPr/>
          </a:p>
        </p:txBody>
      </p:sp>
      <p:grpSp>
        <p:nvGrpSpPr>
          <p:cNvPr id="2633" name="Google Shape;2633;p184"/>
          <p:cNvGrpSpPr/>
          <p:nvPr/>
        </p:nvGrpSpPr>
        <p:grpSpPr>
          <a:xfrm>
            <a:off x="0" y="6453188"/>
            <a:ext cx="9144000" cy="557212"/>
            <a:chOff x="0" y="6300586"/>
            <a:chExt cx="9144000" cy="557414"/>
          </a:xfrm>
        </p:grpSpPr>
        <p:sp>
          <p:nvSpPr>
            <p:cNvPr id="2634" name="Google Shape;2634;p184"/>
            <p:cNvSpPr txBox="1"/>
            <p:nvPr/>
          </p:nvSpPr>
          <p:spPr>
            <a:xfrm>
              <a:off x="0" y="63167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2635" name="Google Shape;2635;p184"/>
            <p:cNvSpPr txBox="1"/>
            <p:nvPr/>
          </p:nvSpPr>
          <p:spPr>
            <a:xfrm>
              <a:off x="8458200" y="630058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grpSp>
        <p:nvGrpSpPr>
          <p:cNvPr id="2636" name="Google Shape;2636;p184"/>
          <p:cNvGrpSpPr/>
          <p:nvPr/>
        </p:nvGrpSpPr>
        <p:grpSpPr>
          <a:xfrm>
            <a:off x="0" y="6400800"/>
            <a:ext cx="9144000" cy="557213"/>
            <a:chOff x="0" y="6240506"/>
            <a:chExt cx="9144000" cy="557414"/>
          </a:xfrm>
        </p:grpSpPr>
        <p:sp>
          <p:nvSpPr>
            <p:cNvPr id="2637" name="Google Shape;2637;p184"/>
            <p:cNvSpPr txBox="1"/>
            <p:nvPr/>
          </p:nvSpPr>
          <p:spPr>
            <a:xfrm>
              <a:off x="0" y="6240506"/>
              <a:ext cx="9144000" cy="465094"/>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2638" name="Google Shape;2638;p184"/>
            <p:cNvSpPr txBox="1"/>
            <p:nvPr/>
          </p:nvSpPr>
          <p:spPr>
            <a:xfrm>
              <a:off x="8458200" y="6240506"/>
              <a:ext cx="609600" cy="5574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FF00"/>
                  </a:solidFill>
                  <a:latin typeface="Arial"/>
                  <a:ea typeface="Arial"/>
                  <a:cs typeface="Arial"/>
                  <a:sym typeface="Arial"/>
                </a:rPr>
                <a:t>‹#›</a:t>
              </a:fld>
              <a:r>
                <a:rPr b="1" lang="en-US" sz="2400">
                  <a:solidFill>
                    <a:srgbClr val="FFFF00"/>
                  </a:solidFill>
                  <a:latin typeface="Arial"/>
                  <a:ea typeface="Arial"/>
                  <a:cs typeface="Arial"/>
                  <a:sym typeface="Arial"/>
                </a:rPr>
                <a:t> </a:t>
              </a:r>
              <a:endParaRPr b="1" sz="2800">
                <a:solidFill>
                  <a:srgbClr val="FFFF00"/>
                </a:solidFill>
                <a:latin typeface="Arial"/>
                <a:ea typeface="Arial"/>
                <a:cs typeface="Arial"/>
                <a:sym typeface="Arial"/>
              </a:endParaRPr>
            </a:p>
          </p:txBody>
        </p:sp>
      </p:grpSp>
      <p:pic>
        <p:nvPicPr>
          <p:cNvPr descr="D:\masterclass\download.png" id="2639" name="Google Shape;2639;p184"/>
          <p:cNvPicPr preferRelativeResize="0"/>
          <p:nvPr/>
        </p:nvPicPr>
        <p:blipFill rotWithShape="1">
          <a:blip r:embed="rId5">
            <a:alphaModFix/>
          </a:blip>
          <a:srcRect b="0" l="0" r="0" t="0"/>
          <a:stretch/>
        </p:blipFill>
        <p:spPr>
          <a:xfrm>
            <a:off x="6553200" y="5562600"/>
            <a:ext cx="2381250" cy="838200"/>
          </a:xfrm>
          <a:prstGeom prst="rect">
            <a:avLst/>
          </a:prstGeom>
          <a:noFill/>
          <a:ln>
            <a:noFill/>
          </a:ln>
        </p:spPr>
      </p:pic>
      <p:pic>
        <p:nvPicPr>
          <p:cNvPr descr="H:\spit logo.jpg" id="2640" name="Google Shape;2640;p184"/>
          <p:cNvPicPr preferRelativeResize="0"/>
          <p:nvPr/>
        </p:nvPicPr>
        <p:blipFill rotWithShape="1">
          <a:blip r:embed="rId6">
            <a:alphaModFix/>
          </a:blip>
          <a:srcRect b="0" l="0" r="0" t="0"/>
          <a:stretch/>
        </p:blipFill>
        <p:spPr>
          <a:xfrm>
            <a:off x="7577138" y="76200"/>
            <a:ext cx="1608137" cy="1600200"/>
          </a:xfrm>
          <a:prstGeom prst="rect">
            <a:avLst/>
          </a:prstGeom>
          <a:noFill/>
          <a:ln>
            <a:noFill/>
          </a:ln>
        </p:spPr>
      </p:pic>
      <p:pic>
        <p:nvPicPr>
          <p:cNvPr id="2641" name="Google Shape;2641;p184"/>
          <p:cNvPicPr preferRelativeResize="0"/>
          <p:nvPr/>
        </p:nvPicPr>
        <p:blipFill rotWithShape="1">
          <a:blip r:embed="rId7">
            <a:alphaModFix/>
          </a:blip>
          <a:srcRect b="0" l="0" r="0" t="0"/>
          <a:stretch/>
        </p:blipFill>
        <p:spPr>
          <a:xfrm>
            <a:off x="228600" y="1066800"/>
            <a:ext cx="2743200" cy="2743200"/>
          </a:xfrm>
          <a:prstGeom prst="rect">
            <a:avLst/>
          </a:prstGeom>
          <a:noFill/>
          <a:ln>
            <a:noFill/>
          </a:ln>
        </p:spPr>
      </p:pic>
      <p:sp>
        <p:nvSpPr>
          <p:cNvPr id="2642" name="Google Shape;2642;p184"/>
          <p:cNvSpPr txBox="1"/>
          <p:nvPr/>
        </p:nvSpPr>
        <p:spPr>
          <a:xfrm>
            <a:off x="3048000" y="1066800"/>
            <a:ext cx="5943600" cy="3200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Academic  :  PhD</a:t>
            </a:r>
            <a:endParaRPr/>
          </a:p>
          <a:p>
            <a:pPr indent="-171450" lvl="0" marL="171450" marR="0" rtl="0" algn="l">
              <a:lnSpc>
                <a:spcPct val="90000"/>
              </a:lnSpc>
              <a:spcBef>
                <a:spcPts val="750"/>
              </a:spcBef>
              <a:spcAft>
                <a:spcPts val="0"/>
              </a:spcAft>
              <a:buClr>
                <a:srgbClr val="0066A1"/>
              </a:buClr>
              <a:buSzPts val="2200"/>
              <a:buFont typeface="Noto Sans Symbols"/>
              <a:buChar char="⮚"/>
            </a:pPr>
            <a:r>
              <a:rPr lang="en-US" sz="2200">
                <a:solidFill>
                  <a:srgbClr val="000000"/>
                </a:solidFill>
                <a:latin typeface="Calibri"/>
                <a:ea typeface="Calibri"/>
                <a:cs typeface="Calibri"/>
                <a:sym typeface="Calibri"/>
              </a:rPr>
              <a:t> Professional :</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Dean-Students, Alumni &amp; External Relations @ Bharatiya Vidya Bhavans’ Sardar Patel Institute of Technology (SP-IT),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Head-Academic Relation @ Sardar Patel Technology Business Incubator (SP-TBI), Mumbai</a:t>
            </a:r>
            <a:endParaRPr/>
          </a:p>
          <a:p>
            <a:pPr indent="-358774" lvl="1" marL="623888" marR="0" rtl="0" algn="l">
              <a:lnSpc>
                <a:spcPct val="90000"/>
              </a:lnSpc>
              <a:spcBef>
                <a:spcPts val="375"/>
              </a:spcBef>
              <a:spcAft>
                <a:spcPts val="0"/>
              </a:spcAft>
              <a:buClr>
                <a:srgbClr val="0066A1"/>
              </a:buClr>
              <a:buSzPts val="2200"/>
              <a:buFont typeface="Noto Sans Symbols"/>
              <a:buChar char="▪"/>
            </a:pPr>
            <a:r>
              <a:rPr b="0" i="0" lang="en-US" sz="2200" u="none" cap="none" strike="noStrike">
                <a:solidFill>
                  <a:srgbClr val="000000"/>
                </a:solidFill>
                <a:latin typeface="Calibri"/>
                <a:ea typeface="Calibri"/>
                <a:cs typeface="Calibri"/>
                <a:sym typeface="Calibri"/>
              </a:rPr>
              <a:t>Treasurer-IEEE Bombay Section</a:t>
            </a:r>
            <a:endParaRPr/>
          </a:p>
        </p:txBody>
      </p:sp>
      <p:sp>
        <p:nvSpPr>
          <p:cNvPr id="2643" name="Google Shape;2643;p184"/>
          <p:cNvSpPr txBox="1"/>
          <p:nvPr/>
        </p:nvSpPr>
        <p:spPr>
          <a:xfrm>
            <a:off x="312738" y="4648200"/>
            <a:ext cx="806926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lang="en-US" sz="2000" u="sng">
                <a:solidFill>
                  <a:schemeClr val="hlink"/>
                </a:solidFill>
                <a:latin typeface="Merriweather Sans"/>
                <a:ea typeface="Merriweather Sans"/>
                <a:cs typeface="Merriweather Sans"/>
                <a:sym typeface="Merriweather Sans"/>
                <a:hlinkClick r:id="rId8"/>
              </a:rPr>
              <a:t>https://www.linkedin.com/in/k-t-v-talele/</a:t>
            </a:r>
            <a:endParaRPr sz="2000">
              <a:solidFill>
                <a:srgbClr val="000000"/>
              </a:solidFill>
              <a:latin typeface="Merriweather Sans"/>
              <a:ea typeface="Merriweather Sans"/>
              <a:cs typeface="Merriweather Sans"/>
              <a:sym typeface="Merriweather Sans"/>
            </a:endParaRPr>
          </a:p>
          <a:p>
            <a:pPr indent="0" lvl="0" marL="0" marR="0" rtl="0" algn="l">
              <a:spcBef>
                <a:spcPts val="440"/>
              </a:spcBef>
              <a:spcAft>
                <a:spcPts val="0"/>
              </a:spcAft>
              <a:buNone/>
            </a:pPr>
            <a:r>
              <a:rPr b="1" lang="en-US" sz="2200" u="sng">
                <a:solidFill>
                  <a:schemeClr val="hlink"/>
                </a:solidFill>
                <a:latin typeface="Calibri"/>
                <a:ea typeface="Calibri"/>
                <a:cs typeface="Calibri"/>
                <a:sym typeface="Calibri"/>
                <a:hlinkClick r:id="rId9"/>
              </a:rPr>
              <a:t>www.facebook.com/Kiran-Talele-1711929555720263</a:t>
            </a:r>
            <a:r>
              <a:rPr b="1" lang="en-US" sz="2200">
                <a:solidFill>
                  <a:srgbClr val="0000FF"/>
                </a:solidFill>
                <a:latin typeface="Calibri"/>
                <a:ea typeface="Calibri"/>
                <a:cs typeface="Calibri"/>
                <a:sym typeface="Calibri"/>
              </a:rPr>
              <a:t> </a:t>
            </a:r>
            <a:endParaRPr/>
          </a:p>
          <a:p>
            <a:pPr indent="0" lvl="0" marL="0" marR="0" rtl="0" algn="l">
              <a:spcBef>
                <a:spcPts val="440"/>
              </a:spcBef>
              <a:spcAft>
                <a:spcPts val="0"/>
              </a:spcAft>
              <a:buClr>
                <a:schemeClr val="dk1"/>
              </a:buClr>
              <a:buSzPts val="2200"/>
              <a:buFont typeface="Arial"/>
              <a:buNone/>
            </a:pPr>
            <a:r>
              <a:t/>
            </a:r>
            <a:endParaRPr b="1" sz="2200">
              <a:solidFill>
                <a:srgbClr val="0000FF"/>
              </a:solidFill>
              <a:latin typeface="Calibri"/>
              <a:ea typeface="Calibri"/>
              <a:cs typeface="Calibri"/>
              <a:sym typeface="Calibri"/>
            </a:endParaRPr>
          </a:p>
        </p:txBody>
      </p:sp>
      <p:sp>
        <p:nvSpPr>
          <p:cNvPr id="2644" name="Google Shape;2644;p184"/>
          <p:cNvSpPr txBox="1"/>
          <p:nvPr/>
        </p:nvSpPr>
        <p:spPr>
          <a:xfrm>
            <a:off x="1524000" y="5638800"/>
            <a:ext cx="4724400" cy="609600"/>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spcBef>
                <a:spcPts val="0"/>
              </a:spcBef>
              <a:spcAft>
                <a:spcPts val="0"/>
              </a:spcAft>
              <a:buClr>
                <a:schemeClr val="dk1"/>
              </a:buClr>
              <a:buSzPct val="100000"/>
              <a:buFont typeface="Calibri"/>
              <a:buNone/>
            </a:pPr>
            <a:r>
              <a:rPr b="1" lang="en-US" sz="4000">
                <a:solidFill>
                  <a:schemeClr val="dk1"/>
                </a:solidFill>
                <a:latin typeface="Calibri"/>
                <a:ea typeface="Calibri"/>
                <a:cs typeface="Calibri"/>
                <a:sym typeface="Calibri"/>
              </a:rPr>
              <a:t>Stay Connected </a:t>
            </a:r>
            <a:endParaRPr b="1" sz="4400">
              <a:solidFill>
                <a:schemeClr val="dk1"/>
              </a:solidFill>
              <a:latin typeface="Calibri"/>
              <a:ea typeface="Calibri"/>
              <a:cs typeface="Calibri"/>
              <a:sym typeface="Calibri"/>
            </a:endParaRPr>
          </a:p>
        </p:txBody>
      </p:sp>
      <p:pic>
        <p:nvPicPr>
          <p:cNvPr id="2645" name="Google Shape;2645;p184"/>
          <p:cNvPicPr preferRelativeResize="0"/>
          <p:nvPr/>
        </p:nvPicPr>
        <p:blipFill rotWithShape="1">
          <a:blip r:embed="rId10">
            <a:alphaModFix/>
          </a:blip>
          <a:srcRect b="0" l="0" r="0" t="0"/>
          <a:stretch/>
        </p:blipFill>
        <p:spPr>
          <a:xfrm>
            <a:off x="334963" y="5499100"/>
            <a:ext cx="914400" cy="81121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grpSp>
        <p:nvGrpSpPr>
          <p:cNvPr id="2650" name="Google Shape;2650;p185"/>
          <p:cNvGrpSpPr/>
          <p:nvPr/>
        </p:nvGrpSpPr>
        <p:grpSpPr>
          <a:xfrm>
            <a:off x="0" y="0"/>
            <a:ext cx="9144000" cy="474663"/>
            <a:chOff x="0" y="0"/>
            <a:chExt cx="9144000" cy="356236"/>
          </a:xfrm>
        </p:grpSpPr>
        <p:sp>
          <p:nvSpPr>
            <p:cNvPr id="2651" name="Google Shape;2651;p185"/>
            <p:cNvSpPr/>
            <p:nvPr/>
          </p:nvSpPr>
          <p:spPr>
            <a:xfrm>
              <a:off x="0" y="0"/>
              <a:ext cx="9144000" cy="10842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52" name="Google Shape;2652;p185"/>
            <p:cNvSpPr/>
            <p:nvPr/>
          </p:nvSpPr>
          <p:spPr>
            <a:xfrm rot="10800000">
              <a:off x="8837613" y="73868"/>
              <a:ext cx="306387" cy="228753"/>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653" name="Google Shape;2653;p185"/>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2654" name="Google Shape;2654;p185"/>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grpSp>
        <p:nvGrpSpPr>
          <p:cNvPr id="2655" name="Google Shape;2655;p185"/>
          <p:cNvGrpSpPr/>
          <p:nvPr/>
        </p:nvGrpSpPr>
        <p:grpSpPr>
          <a:xfrm rot="10800000">
            <a:off x="-196850" y="6383338"/>
            <a:ext cx="9340850" cy="376238"/>
            <a:chOff x="0" y="73868"/>
            <a:chExt cx="9340850" cy="282368"/>
          </a:xfrm>
        </p:grpSpPr>
        <p:sp>
          <p:nvSpPr>
            <p:cNvPr id="2656" name="Google Shape;2656;p185"/>
            <p:cNvSpPr/>
            <p:nvPr/>
          </p:nvSpPr>
          <p:spPr>
            <a:xfrm>
              <a:off x="98425" y="73868"/>
              <a:ext cx="9144000" cy="108419"/>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57" name="Google Shape;2657;p185"/>
            <p:cNvSpPr/>
            <p:nvPr/>
          </p:nvSpPr>
          <p:spPr>
            <a:xfrm rot="10800000">
              <a:off x="9034462" y="73868"/>
              <a:ext cx="306388" cy="228754"/>
            </a:xfrm>
            <a:prstGeom prst="triangle">
              <a:avLst>
                <a:gd fmla="val 0" name="adj"/>
              </a:avLst>
            </a:prstGeom>
            <a:solidFill>
              <a:srgbClr val="0066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658" name="Google Shape;2658;p185"/>
            <p:cNvCxnSpPr/>
            <p:nvPr/>
          </p:nvCxnSpPr>
          <p:spPr>
            <a:xfrm>
              <a:off x="0" y="145733"/>
              <a:ext cx="8858250" cy="5992"/>
            </a:xfrm>
            <a:prstGeom prst="straightConnector1">
              <a:avLst/>
            </a:prstGeom>
            <a:noFill/>
            <a:ln cap="flat" cmpd="sng" w="19050">
              <a:solidFill>
                <a:srgbClr val="0066A1"/>
              </a:solidFill>
              <a:prstDash val="solid"/>
              <a:miter lim="800000"/>
              <a:headEnd len="med" w="med" type="none"/>
              <a:tailEnd len="med" w="med" type="none"/>
            </a:ln>
          </p:spPr>
        </p:cxnSp>
        <p:cxnSp>
          <p:nvCxnSpPr>
            <p:cNvPr id="2659" name="Google Shape;2659;p185"/>
            <p:cNvCxnSpPr/>
            <p:nvPr/>
          </p:nvCxnSpPr>
          <p:spPr>
            <a:xfrm rot="10800000">
              <a:off x="8846820" y="145733"/>
              <a:ext cx="292100" cy="210503"/>
            </a:xfrm>
            <a:prstGeom prst="straightConnector1">
              <a:avLst/>
            </a:prstGeom>
            <a:noFill/>
            <a:ln cap="flat" cmpd="sng" w="19050">
              <a:solidFill>
                <a:srgbClr val="0066A1"/>
              </a:solidFill>
              <a:prstDash val="solid"/>
              <a:miter lim="800000"/>
              <a:headEnd len="med" w="med" type="none"/>
              <a:tailEnd len="med" w="med" type="none"/>
            </a:ln>
          </p:spPr>
        </p:cxnSp>
      </p:grpSp>
      <p:sp>
        <p:nvSpPr>
          <p:cNvPr id="2660" name="Google Shape;2660;p185"/>
          <p:cNvSpPr txBox="1"/>
          <p:nvPr/>
        </p:nvSpPr>
        <p:spPr>
          <a:xfrm>
            <a:off x="1917700" y="3657600"/>
            <a:ext cx="51752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1" name="Google Shape;2661;p185"/>
          <p:cNvSpPr/>
          <p:nvPr/>
        </p:nvSpPr>
        <p:spPr>
          <a:xfrm>
            <a:off x="76200" y="304800"/>
            <a:ext cx="9048750" cy="6232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900"/>
              <a:buFont typeface="Arial"/>
              <a:buChar char="•"/>
            </a:pPr>
            <a:r>
              <a:rPr b="1" lang="en-US" sz="1900">
                <a:solidFill>
                  <a:schemeClr val="dk1"/>
                </a:solidFill>
                <a:latin typeface="Arial"/>
                <a:ea typeface="Arial"/>
                <a:cs typeface="Arial"/>
                <a:sym typeface="Arial"/>
              </a:rPr>
              <a:t>Dr. Kiran TALELE  </a:t>
            </a:r>
            <a:r>
              <a:rPr lang="en-US" sz="1900">
                <a:solidFill>
                  <a:schemeClr val="dk1"/>
                </a:solidFill>
                <a:latin typeface="Arial"/>
                <a:ea typeface="Arial"/>
                <a:cs typeface="Arial"/>
                <a:sym typeface="Arial"/>
              </a:rPr>
              <a:t>is an Associate Professor in Electronics &amp; Telecommunication Engineering Department of Bharatiya Vidya Bhavans’ Sardar Patel Institute of Technology, Mumbai with 33+ years experience in Academics.</a:t>
            </a:r>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He is a Dean of Students, Alumni and External Relations at Sardar Patel Institute of Technology, Andheri Mumbai.</a:t>
            </a:r>
            <a:endParaRPr/>
          </a:p>
          <a:p>
            <a:pPr indent="0" lvl="0" marL="0" marR="0" rtl="0" algn="l">
              <a:spcBef>
                <a:spcPts val="0"/>
              </a:spcBef>
              <a:spcAft>
                <a:spcPts val="0"/>
              </a:spcAft>
              <a:buNone/>
            </a:pPr>
            <a:r>
              <a:rPr lang="en-US" sz="1900">
                <a:solidFill>
                  <a:schemeClr val="dk1"/>
                </a:solidFill>
                <a:latin typeface="Arial"/>
                <a:ea typeface="Arial"/>
                <a:cs typeface="Arial"/>
                <a:sym typeface="Arial"/>
              </a:rPr>
              <a:t>     He is also a Head of  Sardar Patel Technology Business Incubator, Mumbai.</a:t>
            </a:r>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His area of research is Digital Signal &amp; Image Processing, Computer Vision, Machine Learning and Multimedia System Design.</a:t>
            </a:r>
            <a:endParaRPr/>
          </a:p>
          <a:p>
            <a:pPr indent="-222250" lvl="0" marL="342900" marR="0" rtl="0" algn="l">
              <a:spcBef>
                <a:spcPts val="0"/>
              </a:spcBef>
              <a:spcAft>
                <a:spcPts val="0"/>
              </a:spcAft>
              <a:buClr>
                <a:schemeClr val="dk1"/>
              </a:buClr>
              <a:buSzPts val="1900"/>
              <a:buFont typeface="Arial"/>
              <a:buNone/>
            </a:pPr>
            <a:r>
              <a:t/>
            </a:r>
            <a:endParaRPr b="1" sz="19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b="1" lang="en-US" sz="1900">
                <a:solidFill>
                  <a:schemeClr val="dk1"/>
                </a:solidFill>
                <a:latin typeface="Arial"/>
                <a:ea typeface="Arial"/>
                <a:cs typeface="Arial"/>
                <a:sym typeface="Arial"/>
              </a:rPr>
              <a:t>He has published 85+ research papers at various national &amp; international refereed conferences and journals. </a:t>
            </a:r>
            <a:r>
              <a:rPr lang="en-US" sz="1900">
                <a:solidFill>
                  <a:schemeClr val="dk1"/>
                </a:solidFill>
                <a:latin typeface="Arial"/>
                <a:ea typeface="Arial"/>
                <a:cs typeface="Arial"/>
                <a:sym typeface="Arial"/>
              </a:rPr>
              <a:t> </a:t>
            </a:r>
            <a:r>
              <a:rPr b="1" lang="en-US" sz="1900">
                <a:solidFill>
                  <a:schemeClr val="dk1"/>
                </a:solidFill>
                <a:latin typeface="Arial"/>
                <a:ea typeface="Arial"/>
                <a:cs typeface="Arial"/>
                <a:sym typeface="Arial"/>
              </a:rPr>
              <a:t>He has filed published 25+ patents at Indian Patent Office. One patent is granted in 2021.</a:t>
            </a:r>
            <a:endParaRPr sz="1900">
              <a:solidFill>
                <a:schemeClr val="dk1"/>
              </a:solidFill>
              <a:latin typeface="Arial"/>
              <a:ea typeface="Arial"/>
              <a:cs typeface="Arial"/>
              <a:sym typeface="Arial"/>
            </a:endParaRPr>
          </a:p>
          <a:p>
            <a:pPr indent="-222250" lvl="0" marL="342900" marR="0" rtl="0" algn="l">
              <a:spcBef>
                <a:spcPts val="0"/>
              </a:spcBef>
              <a:spcAft>
                <a:spcPts val="0"/>
              </a:spcAft>
              <a:buClr>
                <a:schemeClr val="dk1"/>
              </a:buClr>
              <a:buSzPts val="1900"/>
              <a:buFont typeface="Arial"/>
              <a:buNone/>
            </a:pPr>
            <a:r>
              <a:t/>
            </a:r>
            <a:endParaRPr sz="19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He is a Treasurer of IEEE Bombay Section and Mentor for Startup Incubation &amp; Intellectual Asset Creation.</a:t>
            </a:r>
            <a:endParaRPr/>
          </a:p>
          <a:p>
            <a:pPr indent="0" lvl="0" marL="0" marR="0" rtl="0" algn="l">
              <a:spcBef>
                <a:spcPts val="0"/>
              </a:spcBef>
              <a:spcAft>
                <a:spcPts val="0"/>
              </a:spcAft>
              <a:buNone/>
            </a:pPr>
            <a:r>
              <a:t/>
            </a:r>
            <a:endParaRPr sz="19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He is a recipient of P.R. Bapat IEEE Bombay Section Outstanding Volunteer Award 2019.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5"/>
          <p:cNvSpPr txBox="1"/>
          <p:nvPr>
            <p:ph type="title"/>
          </p:nvPr>
        </p:nvSpPr>
        <p:spPr>
          <a:xfrm>
            <a:off x="76200" y="1524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C00000"/>
                </a:solidFill>
                <a:latin typeface="Calibri"/>
                <a:ea typeface="Calibri"/>
                <a:cs typeface="Calibri"/>
                <a:sym typeface="Calibri"/>
              </a:rPr>
              <a:t>Psychovisual Redundancy . . . . </a:t>
            </a:r>
            <a:endParaRPr/>
          </a:p>
        </p:txBody>
      </p:sp>
      <p:sp>
        <p:nvSpPr>
          <p:cNvPr id="624" name="Google Shape;624;p75"/>
          <p:cNvSpPr txBox="1"/>
          <p:nvPr/>
        </p:nvSpPr>
        <p:spPr>
          <a:xfrm>
            <a:off x="228600" y="1031875"/>
            <a:ext cx="8763000" cy="354012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Psychovisual redundancy is associated with real or quantifiable visual information. Its elimination is possible only because the information itself is not essential for normal visual processing</a:t>
            </a:r>
            <a:endParaRPr b="1"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 </a:t>
            </a:r>
            <a:endParaRPr b="1" sz="28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Since the elimination of psychovisually redundant data results in a loss of quantitative information, it is commonly referred to as quantization</a:t>
            </a:r>
            <a:endParaRPr b="1" sz="2800">
              <a:solidFill>
                <a:schemeClr val="dk1"/>
              </a:solidFill>
              <a:latin typeface="Arial"/>
              <a:ea typeface="Arial"/>
              <a:cs typeface="Arial"/>
              <a:sym typeface="Arial"/>
            </a:endParaRPr>
          </a:p>
        </p:txBody>
      </p:sp>
      <p:grpSp>
        <p:nvGrpSpPr>
          <p:cNvPr id="625" name="Google Shape;625;p75"/>
          <p:cNvGrpSpPr/>
          <p:nvPr/>
        </p:nvGrpSpPr>
        <p:grpSpPr>
          <a:xfrm>
            <a:off x="0" y="6376988"/>
            <a:ext cx="9144000" cy="557212"/>
            <a:chOff x="0" y="6376988"/>
            <a:chExt cx="9144000" cy="557212"/>
          </a:xfrm>
        </p:grpSpPr>
        <p:grpSp>
          <p:nvGrpSpPr>
            <p:cNvPr id="626" name="Google Shape;626;p75"/>
            <p:cNvGrpSpPr/>
            <p:nvPr/>
          </p:nvGrpSpPr>
          <p:grpSpPr>
            <a:xfrm>
              <a:off x="0" y="6376988"/>
              <a:ext cx="9144000" cy="481012"/>
              <a:chOff x="0" y="6376988"/>
              <a:chExt cx="9144000" cy="481012"/>
            </a:xfrm>
          </p:grpSpPr>
          <p:sp>
            <p:nvSpPr>
              <p:cNvPr id="627" name="Google Shape;627;p75"/>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28" name="Google Shape;628;p75"/>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29" name="Google Shape;629;p7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6"/>
          <p:cNvSpPr txBox="1"/>
          <p:nvPr>
            <p:ph type="title"/>
          </p:nvPr>
        </p:nvSpPr>
        <p:spPr>
          <a:xfrm>
            <a:off x="381000" y="1524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3. Coding Redundancy</a:t>
            </a:r>
            <a:endParaRPr/>
          </a:p>
        </p:txBody>
      </p:sp>
      <p:grpSp>
        <p:nvGrpSpPr>
          <p:cNvPr id="635" name="Google Shape;635;p76"/>
          <p:cNvGrpSpPr/>
          <p:nvPr/>
        </p:nvGrpSpPr>
        <p:grpSpPr>
          <a:xfrm>
            <a:off x="0" y="6376988"/>
            <a:ext cx="9144000" cy="557212"/>
            <a:chOff x="0" y="6376988"/>
            <a:chExt cx="9144000" cy="557212"/>
          </a:xfrm>
        </p:grpSpPr>
        <p:grpSp>
          <p:nvGrpSpPr>
            <p:cNvPr id="636" name="Google Shape;636;p76"/>
            <p:cNvGrpSpPr/>
            <p:nvPr/>
          </p:nvGrpSpPr>
          <p:grpSpPr>
            <a:xfrm>
              <a:off x="0" y="6376988"/>
              <a:ext cx="9144000" cy="481012"/>
              <a:chOff x="0" y="6376988"/>
              <a:chExt cx="9144000" cy="481012"/>
            </a:xfrm>
          </p:grpSpPr>
          <p:sp>
            <p:nvSpPr>
              <p:cNvPr id="637" name="Google Shape;637;p76"/>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38" name="Google Shape;638;p76"/>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39" name="Google Shape;639;p7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640" name="Google Shape;640;p76"/>
          <p:cNvSpPr/>
          <p:nvPr/>
        </p:nvSpPr>
        <p:spPr>
          <a:xfrm>
            <a:off x="762000" y="990600"/>
            <a:ext cx="8229600" cy="483235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Coding redundancy is associated with the representation of information.</a:t>
            </a:r>
            <a:endParaRPr/>
          </a:p>
          <a:p>
            <a:pPr indent="0" lvl="0" marL="0" marR="0" rtl="0" algn="l">
              <a:spcBef>
                <a:spcPts val="0"/>
              </a:spcBef>
              <a:spcAft>
                <a:spcPts val="0"/>
              </a:spcAft>
              <a:buNone/>
            </a:pPr>
            <a:r>
              <a:t/>
            </a:r>
            <a:endParaRPr b="1" sz="28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The information is represented in the form of codes.</a:t>
            </a:r>
            <a:endParaRPr/>
          </a:p>
          <a:p>
            <a:pPr indent="0" lvl="0" marL="0" marR="0" rtl="0" algn="l">
              <a:spcBef>
                <a:spcPts val="0"/>
              </a:spcBef>
              <a:spcAft>
                <a:spcPts val="0"/>
              </a:spcAft>
              <a:buNone/>
            </a:pPr>
            <a:r>
              <a:t/>
            </a:r>
            <a:endParaRPr b="1" sz="28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If the gray levels of an image are coded in a way that uses more code symbols than absolutely necessary to represent each gray level then the resulting image is said to contain coding redundancy </a:t>
            </a:r>
            <a:endParaRPr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7"/>
          <p:cNvSpPr txBox="1"/>
          <p:nvPr>
            <p:ph type="title"/>
          </p:nvPr>
        </p:nvSpPr>
        <p:spPr>
          <a:xfrm>
            <a:off x="381000" y="1524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4. Interpixel Temporal Redundancy</a:t>
            </a:r>
            <a:endParaRPr/>
          </a:p>
        </p:txBody>
      </p:sp>
      <p:grpSp>
        <p:nvGrpSpPr>
          <p:cNvPr id="646" name="Google Shape;646;p77"/>
          <p:cNvGrpSpPr/>
          <p:nvPr/>
        </p:nvGrpSpPr>
        <p:grpSpPr>
          <a:xfrm>
            <a:off x="0" y="6376988"/>
            <a:ext cx="9144000" cy="557212"/>
            <a:chOff x="0" y="6376988"/>
            <a:chExt cx="9144000" cy="557212"/>
          </a:xfrm>
        </p:grpSpPr>
        <p:grpSp>
          <p:nvGrpSpPr>
            <p:cNvPr id="647" name="Google Shape;647;p77"/>
            <p:cNvGrpSpPr/>
            <p:nvPr/>
          </p:nvGrpSpPr>
          <p:grpSpPr>
            <a:xfrm>
              <a:off x="0" y="6376988"/>
              <a:ext cx="9144000" cy="481012"/>
              <a:chOff x="0" y="6376988"/>
              <a:chExt cx="9144000" cy="481012"/>
            </a:xfrm>
          </p:grpSpPr>
          <p:sp>
            <p:nvSpPr>
              <p:cNvPr id="648" name="Google Shape;648;p77"/>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49" name="Google Shape;649;p77"/>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50" name="Google Shape;650;p7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651" name="Google Shape;651;p77"/>
          <p:cNvSpPr/>
          <p:nvPr/>
        </p:nvSpPr>
        <p:spPr>
          <a:xfrm>
            <a:off x="762000" y="990600"/>
            <a:ext cx="8229600" cy="3786188"/>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Interpixel temporal redundancy is the statistical correlation between pixels from successive frames in video sequence </a:t>
            </a:r>
            <a:endParaRPr/>
          </a:p>
          <a:p>
            <a:pPr indent="-304800" lvl="0" marL="45720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Temporal redundancy is also called interframe redundancy. Temporal redundancy can be exploited using motion compensated predictive coding</a:t>
            </a:r>
            <a:endParaRPr/>
          </a:p>
          <a:p>
            <a:pPr indent="-304800" lvl="0" marL="45720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Removing a large amount of redundancy leads to efficient video compression.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1600200" y="190500"/>
            <a:ext cx="4267200" cy="685800"/>
          </a:xfrm>
          <a:prstGeom prst="rect">
            <a:avLst/>
          </a:prstGeom>
          <a:noFill/>
          <a:ln>
            <a:noFill/>
          </a:ln>
        </p:spPr>
        <p:txBody>
          <a:bodyPr anchorCtr="0" anchor="ctr" bIns="45700" lIns="91425" spcFirstLastPara="1" rIns="91425" wrap="square" tIns="45700">
            <a:noAutofit/>
          </a:bodyPr>
          <a:lstStyle/>
          <a:p>
            <a:pPr indent="-742950" lvl="0" marL="742950" rtl="0" algn="l">
              <a:spcBef>
                <a:spcPts val="0"/>
              </a:spcBef>
              <a:spcAft>
                <a:spcPts val="0"/>
              </a:spcAft>
              <a:buClr>
                <a:srgbClr val="C00000"/>
              </a:buClr>
              <a:buSzPts val="4000"/>
              <a:buFont typeface="Noto Sans Symbols"/>
              <a:buChar char="❖"/>
            </a:pPr>
            <a:r>
              <a:rPr b="1" lang="en-US" sz="4000">
                <a:solidFill>
                  <a:srgbClr val="C00000"/>
                </a:solidFill>
                <a:latin typeface="Calibri"/>
                <a:ea typeface="Calibri"/>
                <a:cs typeface="Calibri"/>
                <a:sym typeface="Calibri"/>
              </a:rPr>
              <a:t>Redundancy</a:t>
            </a:r>
            <a:endParaRPr/>
          </a:p>
        </p:txBody>
      </p:sp>
      <p:pic>
        <p:nvPicPr>
          <p:cNvPr descr="Img3" id="657" name="Google Shape;657;p78"/>
          <p:cNvPicPr preferRelativeResize="0"/>
          <p:nvPr/>
        </p:nvPicPr>
        <p:blipFill rotWithShape="1">
          <a:blip r:embed="rId3">
            <a:alphaModFix/>
          </a:blip>
          <a:srcRect b="0" l="0" r="0" t="0"/>
          <a:stretch/>
        </p:blipFill>
        <p:spPr>
          <a:xfrm>
            <a:off x="1905000" y="1295400"/>
            <a:ext cx="6248400" cy="4572000"/>
          </a:xfrm>
          <a:prstGeom prst="rect">
            <a:avLst/>
          </a:prstGeom>
          <a:noFill/>
          <a:ln>
            <a:noFill/>
          </a:ln>
        </p:spPr>
      </p:pic>
      <p:grpSp>
        <p:nvGrpSpPr>
          <p:cNvPr id="658" name="Google Shape;658;p78"/>
          <p:cNvGrpSpPr/>
          <p:nvPr/>
        </p:nvGrpSpPr>
        <p:grpSpPr>
          <a:xfrm>
            <a:off x="0" y="6376988"/>
            <a:ext cx="9144000" cy="557212"/>
            <a:chOff x="0" y="6376988"/>
            <a:chExt cx="9144000" cy="557212"/>
          </a:xfrm>
        </p:grpSpPr>
        <p:grpSp>
          <p:nvGrpSpPr>
            <p:cNvPr id="659" name="Google Shape;659;p78"/>
            <p:cNvGrpSpPr/>
            <p:nvPr/>
          </p:nvGrpSpPr>
          <p:grpSpPr>
            <a:xfrm>
              <a:off x="0" y="6376988"/>
              <a:ext cx="9144000" cy="481012"/>
              <a:chOff x="0" y="6376988"/>
              <a:chExt cx="9144000" cy="481012"/>
            </a:xfrm>
          </p:grpSpPr>
          <p:sp>
            <p:nvSpPr>
              <p:cNvPr id="660" name="Google Shape;660;p78"/>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661" name="Google Shape;661;p78"/>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662" name="Google Shape;662;p7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9"/>
          <p:cNvPicPr preferRelativeResize="0"/>
          <p:nvPr>
            <p:ph idx="1" type="body"/>
          </p:nvPr>
        </p:nvPicPr>
        <p:blipFill rotWithShape="1">
          <a:blip r:embed="rId3">
            <a:alphaModFix/>
          </a:blip>
          <a:srcRect b="0" l="0" r="0" t="0"/>
          <a:stretch/>
        </p:blipFill>
        <p:spPr>
          <a:xfrm>
            <a:off x="3429000" y="3810000"/>
            <a:ext cx="2703513" cy="2667000"/>
          </a:xfrm>
          <a:prstGeom prst="rect">
            <a:avLst/>
          </a:prstGeom>
          <a:noFill/>
          <a:ln>
            <a:noFill/>
          </a:ln>
        </p:spPr>
      </p:pic>
      <p:pic>
        <p:nvPicPr>
          <p:cNvPr descr="C:\Documents and Settings\spit\Desktop\Kiran Talele\Kiran PHOTO\KTT-1995.png" id="668" name="Google Shape;668;p79"/>
          <p:cNvPicPr preferRelativeResize="0"/>
          <p:nvPr/>
        </p:nvPicPr>
        <p:blipFill rotWithShape="1">
          <a:blip r:embed="rId4">
            <a:alphaModFix/>
          </a:blip>
          <a:srcRect b="0" l="0" r="0" t="0"/>
          <a:stretch/>
        </p:blipFill>
        <p:spPr>
          <a:xfrm>
            <a:off x="6381750" y="3810000"/>
            <a:ext cx="2590800" cy="2743200"/>
          </a:xfrm>
          <a:prstGeom prst="rect">
            <a:avLst/>
          </a:prstGeom>
          <a:noFill/>
          <a:ln>
            <a:noFill/>
          </a:ln>
        </p:spPr>
      </p:pic>
      <p:pic>
        <p:nvPicPr>
          <p:cNvPr descr="C:\Documents and Settings\spit\Desktop\Kiran Talele\Kiran PHOTO\KTT-1986.png" id="669" name="Google Shape;669;p79"/>
          <p:cNvPicPr preferRelativeResize="0"/>
          <p:nvPr/>
        </p:nvPicPr>
        <p:blipFill rotWithShape="1">
          <a:blip r:embed="rId5">
            <a:alphaModFix/>
          </a:blip>
          <a:srcRect b="0" l="0" r="0" t="0"/>
          <a:stretch/>
        </p:blipFill>
        <p:spPr>
          <a:xfrm>
            <a:off x="3429000" y="906463"/>
            <a:ext cx="2774950" cy="2751137"/>
          </a:xfrm>
          <a:prstGeom prst="rect">
            <a:avLst/>
          </a:prstGeom>
          <a:noFill/>
          <a:ln>
            <a:noFill/>
          </a:ln>
        </p:spPr>
      </p:pic>
      <p:pic>
        <p:nvPicPr>
          <p:cNvPr descr="C:\Documents and Settings\spit\Desktop\Kiran Talele\Kiran PHOTO\KTT -1- 1984.png" id="670" name="Google Shape;670;p79"/>
          <p:cNvPicPr preferRelativeResize="0"/>
          <p:nvPr/>
        </p:nvPicPr>
        <p:blipFill rotWithShape="1">
          <a:blip r:embed="rId6">
            <a:alphaModFix/>
          </a:blip>
          <a:srcRect b="0" l="0" r="0" t="0"/>
          <a:stretch/>
        </p:blipFill>
        <p:spPr>
          <a:xfrm>
            <a:off x="457200" y="906463"/>
            <a:ext cx="2857500" cy="2713037"/>
          </a:xfrm>
          <a:prstGeom prst="rect">
            <a:avLst/>
          </a:prstGeom>
          <a:noFill/>
          <a:ln>
            <a:noFill/>
          </a:ln>
        </p:spPr>
      </p:pic>
      <p:pic>
        <p:nvPicPr>
          <p:cNvPr id="671" name="Google Shape;671;p79"/>
          <p:cNvPicPr preferRelativeResize="0"/>
          <p:nvPr/>
        </p:nvPicPr>
        <p:blipFill rotWithShape="1">
          <a:blip r:embed="rId7">
            <a:alphaModFix/>
          </a:blip>
          <a:srcRect b="0" l="0" r="0" t="0"/>
          <a:stretch/>
        </p:blipFill>
        <p:spPr>
          <a:xfrm flipH="1">
            <a:off x="533400" y="3810000"/>
            <a:ext cx="2781300" cy="2667000"/>
          </a:xfrm>
          <a:prstGeom prst="rect">
            <a:avLst/>
          </a:prstGeom>
          <a:noFill/>
          <a:ln>
            <a:noFill/>
          </a:ln>
        </p:spPr>
      </p:pic>
      <p:pic>
        <p:nvPicPr>
          <p:cNvPr id="672" name="Google Shape;672;p79"/>
          <p:cNvPicPr preferRelativeResize="0"/>
          <p:nvPr/>
        </p:nvPicPr>
        <p:blipFill rotWithShape="1">
          <a:blip r:embed="rId8">
            <a:alphaModFix/>
          </a:blip>
          <a:srcRect b="0" l="0" r="0" t="0"/>
          <a:stretch/>
        </p:blipFill>
        <p:spPr>
          <a:xfrm>
            <a:off x="6399213" y="906463"/>
            <a:ext cx="2573337" cy="2735262"/>
          </a:xfrm>
          <a:prstGeom prst="rect">
            <a:avLst/>
          </a:prstGeom>
          <a:noFill/>
          <a:ln>
            <a:noFill/>
          </a:ln>
        </p:spPr>
      </p:pic>
      <p:sp>
        <p:nvSpPr>
          <p:cNvPr id="673" name="Google Shape;673;p79"/>
          <p:cNvSpPr txBox="1"/>
          <p:nvPr/>
        </p:nvSpPr>
        <p:spPr>
          <a:xfrm>
            <a:off x="304800" y="152400"/>
            <a:ext cx="9144000" cy="83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Inter pixel Redundancy-</a:t>
            </a:r>
            <a:r>
              <a:rPr lang="en-US" sz="3200">
                <a:solidFill>
                  <a:schemeClr val="dk1"/>
                </a:solidFill>
                <a:latin typeface="Calibri"/>
                <a:ea typeface="Calibri"/>
                <a:cs typeface="Calibri"/>
                <a:sym typeface="Calibri"/>
              </a:rPr>
              <a:t>-</a:t>
            </a:r>
            <a:r>
              <a:rPr lang="en-US" sz="2200">
                <a:solidFill>
                  <a:schemeClr val="dk1"/>
                </a:solidFill>
                <a:latin typeface="Calibri"/>
                <a:ea typeface="Calibri"/>
                <a:cs typeface="Calibri"/>
                <a:sym typeface="Calibri"/>
              </a:rPr>
              <a:t> neighboring pixels have similar values </a:t>
            </a:r>
            <a:br>
              <a:rPr lang="en-US" sz="2200">
                <a:solidFill>
                  <a:schemeClr val="dk1"/>
                </a:solidFill>
                <a:latin typeface="Calibri"/>
                <a:ea typeface="Calibri"/>
                <a:cs typeface="Calibri"/>
                <a:sym typeface="Calibri"/>
              </a:rPr>
            </a:br>
            <a:endParaRPr b="1" sz="2200">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80"/>
          <p:cNvPicPr preferRelativeResize="0"/>
          <p:nvPr/>
        </p:nvPicPr>
        <p:blipFill rotWithShape="1">
          <a:blip r:embed="rId3">
            <a:alphaModFix/>
          </a:blip>
          <a:srcRect b="0" l="0" r="0" t="0"/>
          <a:stretch/>
        </p:blipFill>
        <p:spPr>
          <a:xfrm>
            <a:off x="3328988" y="301625"/>
            <a:ext cx="2671762" cy="3048000"/>
          </a:xfrm>
          <a:prstGeom prst="rect">
            <a:avLst/>
          </a:prstGeom>
          <a:noFill/>
          <a:ln>
            <a:noFill/>
          </a:ln>
        </p:spPr>
      </p:pic>
      <p:pic>
        <p:nvPicPr>
          <p:cNvPr descr="C:\Documents and Settings\spit\Desktop\Kiran Talele\Kiran PHOTO\KTT-1-1989.jpg" id="679" name="Google Shape;679;p80"/>
          <p:cNvPicPr preferRelativeResize="0"/>
          <p:nvPr/>
        </p:nvPicPr>
        <p:blipFill rotWithShape="1">
          <a:blip r:embed="rId4">
            <a:alphaModFix/>
          </a:blip>
          <a:srcRect b="0" l="0" r="0" t="0"/>
          <a:stretch/>
        </p:blipFill>
        <p:spPr>
          <a:xfrm>
            <a:off x="6172200" y="339725"/>
            <a:ext cx="2673350" cy="3013075"/>
          </a:xfrm>
          <a:prstGeom prst="rect">
            <a:avLst/>
          </a:prstGeom>
          <a:noFill/>
          <a:ln>
            <a:noFill/>
          </a:ln>
        </p:spPr>
      </p:pic>
      <p:pic>
        <p:nvPicPr>
          <p:cNvPr id="680" name="Google Shape;680;p80"/>
          <p:cNvPicPr preferRelativeResize="0"/>
          <p:nvPr/>
        </p:nvPicPr>
        <p:blipFill rotWithShape="1">
          <a:blip r:embed="rId5">
            <a:alphaModFix/>
          </a:blip>
          <a:srcRect b="0" l="0" r="0" t="0"/>
          <a:stretch/>
        </p:blipFill>
        <p:spPr>
          <a:xfrm>
            <a:off x="3328988" y="3689350"/>
            <a:ext cx="2690812" cy="2894013"/>
          </a:xfrm>
          <a:prstGeom prst="rect">
            <a:avLst/>
          </a:prstGeom>
          <a:noFill/>
          <a:ln>
            <a:noFill/>
          </a:ln>
        </p:spPr>
      </p:pic>
      <p:pic>
        <p:nvPicPr>
          <p:cNvPr descr="C:\Documents and Settings\spit\Desktop\Kiran Talele\Kiran PHOTO\1090-2.png" id="681" name="Google Shape;681;p80"/>
          <p:cNvPicPr preferRelativeResize="0"/>
          <p:nvPr/>
        </p:nvPicPr>
        <p:blipFill rotWithShape="1">
          <a:blip r:embed="rId6">
            <a:alphaModFix/>
          </a:blip>
          <a:srcRect b="0" l="0" r="0" t="0"/>
          <a:stretch/>
        </p:blipFill>
        <p:spPr>
          <a:xfrm flipH="1">
            <a:off x="225425" y="3689350"/>
            <a:ext cx="2781300" cy="2863850"/>
          </a:xfrm>
          <a:prstGeom prst="rect">
            <a:avLst/>
          </a:prstGeom>
          <a:noFill/>
          <a:ln>
            <a:noFill/>
          </a:ln>
        </p:spPr>
      </p:pic>
      <p:pic>
        <p:nvPicPr>
          <p:cNvPr id="682" name="Google Shape;682;p80"/>
          <p:cNvPicPr preferRelativeResize="0"/>
          <p:nvPr/>
        </p:nvPicPr>
        <p:blipFill rotWithShape="1">
          <a:blip r:embed="rId7">
            <a:alphaModFix/>
          </a:blip>
          <a:srcRect b="0" l="0" r="0" t="0"/>
          <a:stretch/>
        </p:blipFill>
        <p:spPr>
          <a:xfrm>
            <a:off x="6280150" y="3689350"/>
            <a:ext cx="2565400" cy="2863850"/>
          </a:xfrm>
          <a:prstGeom prst="rect">
            <a:avLst/>
          </a:prstGeom>
          <a:noFill/>
          <a:ln>
            <a:noFill/>
          </a:ln>
        </p:spPr>
      </p:pic>
      <p:pic>
        <p:nvPicPr>
          <p:cNvPr id="683" name="Google Shape;683;p80"/>
          <p:cNvPicPr preferRelativeResize="0"/>
          <p:nvPr/>
        </p:nvPicPr>
        <p:blipFill rotWithShape="1">
          <a:blip r:embed="rId8">
            <a:alphaModFix/>
          </a:blip>
          <a:srcRect b="0" l="0" r="0" t="0"/>
          <a:stretch/>
        </p:blipFill>
        <p:spPr>
          <a:xfrm flipH="1">
            <a:off x="123825" y="304800"/>
            <a:ext cx="3000375" cy="307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descr="C:\Users\Talele\Pictures\kiran-Talele-2008.png" id="688" name="Google Shape;688;p81"/>
          <p:cNvPicPr preferRelativeResize="0"/>
          <p:nvPr/>
        </p:nvPicPr>
        <p:blipFill rotWithShape="1">
          <a:blip r:embed="rId3">
            <a:alphaModFix/>
          </a:blip>
          <a:srcRect b="0" l="0" r="0" t="0"/>
          <a:stretch/>
        </p:blipFill>
        <p:spPr>
          <a:xfrm>
            <a:off x="222250" y="625475"/>
            <a:ext cx="2506663" cy="2667000"/>
          </a:xfrm>
          <a:prstGeom prst="rect">
            <a:avLst/>
          </a:prstGeom>
          <a:noFill/>
          <a:ln>
            <a:noFill/>
          </a:ln>
        </p:spPr>
      </p:pic>
      <p:pic>
        <p:nvPicPr>
          <p:cNvPr descr="C:\Users\Talele\Pictures\Kiran.jpg" id="689" name="Google Shape;689;p81"/>
          <p:cNvPicPr preferRelativeResize="0"/>
          <p:nvPr/>
        </p:nvPicPr>
        <p:blipFill rotWithShape="1">
          <a:blip r:embed="rId4">
            <a:alphaModFix/>
          </a:blip>
          <a:srcRect b="0" l="0" r="0" t="0"/>
          <a:stretch/>
        </p:blipFill>
        <p:spPr>
          <a:xfrm>
            <a:off x="6149975" y="696913"/>
            <a:ext cx="2495550" cy="2667000"/>
          </a:xfrm>
          <a:prstGeom prst="rect">
            <a:avLst/>
          </a:prstGeom>
          <a:noFill/>
          <a:ln>
            <a:noFill/>
          </a:ln>
        </p:spPr>
      </p:pic>
      <p:pic>
        <p:nvPicPr>
          <p:cNvPr descr="C:\Documents and Settings\spit\Desktop\Kiran Talele\Kiran PHOTO\KTT-2010.jpg" id="690" name="Google Shape;690;p81"/>
          <p:cNvPicPr preferRelativeResize="0"/>
          <p:nvPr/>
        </p:nvPicPr>
        <p:blipFill rotWithShape="1">
          <a:blip r:embed="rId5">
            <a:alphaModFix/>
          </a:blip>
          <a:srcRect b="0" l="0" r="0" t="0"/>
          <a:stretch/>
        </p:blipFill>
        <p:spPr>
          <a:xfrm>
            <a:off x="3073400" y="663575"/>
            <a:ext cx="2590800" cy="2803525"/>
          </a:xfrm>
          <a:prstGeom prst="rect">
            <a:avLst/>
          </a:prstGeom>
          <a:noFill/>
          <a:ln>
            <a:noFill/>
          </a:ln>
        </p:spPr>
      </p:pic>
      <p:pic>
        <p:nvPicPr>
          <p:cNvPr descr="C:\Documents and Settings\spit\Desktop\Kiran Talele\Kiran PHOTO\KTT-2-1090.png" id="691" name="Google Shape;691;p81"/>
          <p:cNvPicPr preferRelativeResize="0"/>
          <p:nvPr/>
        </p:nvPicPr>
        <p:blipFill rotWithShape="1">
          <a:blip r:embed="rId6">
            <a:alphaModFix/>
          </a:blip>
          <a:srcRect b="0" l="0" r="0" t="0"/>
          <a:stretch/>
        </p:blipFill>
        <p:spPr>
          <a:xfrm>
            <a:off x="222250" y="3806825"/>
            <a:ext cx="2527300" cy="2727325"/>
          </a:xfrm>
          <a:prstGeom prst="rect">
            <a:avLst/>
          </a:prstGeom>
          <a:noFill/>
          <a:ln>
            <a:noFill/>
          </a:ln>
        </p:spPr>
      </p:pic>
      <p:pic>
        <p:nvPicPr>
          <p:cNvPr descr="C:\Documents and Settings\spit\Desktop\Kiran Talele\Kiran PHOTO\KTT-1-1991.png" id="692" name="Google Shape;692;p81"/>
          <p:cNvPicPr preferRelativeResize="0"/>
          <p:nvPr/>
        </p:nvPicPr>
        <p:blipFill rotWithShape="1">
          <a:blip r:embed="rId7">
            <a:alphaModFix/>
          </a:blip>
          <a:srcRect b="0" l="0" r="0" t="0"/>
          <a:stretch/>
        </p:blipFill>
        <p:spPr>
          <a:xfrm>
            <a:off x="6129338" y="3813175"/>
            <a:ext cx="2546350" cy="2803525"/>
          </a:xfrm>
          <a:prstGeom prst="rect">
            <a:avLst/>
          </a:prstGeom>
          <a:noFill/>
          <a:ln>
            <a:noFill/>
          </a:ln>
        </p:spPr>
      </p:pic>
      <p:pic>
        <p:nvPicPr>
          <p:cNvPr id="693" name="Google Shape;693;p81"/>
          <p:cNvPicPr preferRelativeResize="0"/>
          <p:nvPr/>
        </p:nvPicPr>
        <p:blipFill rotWithShape="1">
          <a:blip r:embed="rId8">
            <a:alphaModFix/>
          </a:blip>
          <a:srcRect b="0" l="0" r="0" t="0"/>
          <a:stretch/>
        </p:blipFill>
        <p:spPr>
          <a:xfrm>
            <a:off x="3157538" y="3806825"/>
            <a:ext cx="2517775" cy="2711450"/>
          </a:xfrm>
          <a:prstGeom prst="rect">
            <a:avLst/>
          </a:prstGeom>
          <a:noFill/>
          <a:ln>
            <a:noFill/>
          </a:ln>
        </p:spPr>
      </p:pic>
      <p:pic>
        <p:nvPicPr>
          <p:cNvPr id="694" name="Google Shape;694;p81"/>
          <p:cNvPicPr preferRelativeResize="0"/>
          <p:nvPr/>
        </p:nvPicPr>
        <p:blipFill rotWithShape="1">
          <a:blip r:embed="rId9">
            <a:alphaModFix/>
          </a:blip>
          <a:srcRect b="0" l="0" r="0" t="0"/>
          <a:stretch/>
        </p:blipFill>
        <p:spPr>
          <a:xfrm>
            <a:off x="3073400" y="661988"/>
            <a:ext cx="2732088" cy="2738437"/>
          </a:xfrm>
          <a:prstGeom prst="rect">
            <a:avLst/>
          </a:prstGeom>
          <a:noFill/>
          <a:ln>
            <a:noFill/>
          </a:ln>
        </p:spPr>
      </p:pic>
      <p:sp>
        <p:nvSpPr>
          <p:cNvPr id="695" name="Google Shape;695;p81"/>
          <p:cNvSpPr txBox="1"/>
          <p:nvPr>
            <p:ph type="title"/>
          </p:nvPr>
        </p:nvSpPr>
        <p:spPr>
          <a:xfrm>
            <a:off x="152400" y="0"/>
            <a:ext cx="9144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Inter pixel Redundancy-</a:t>
            </a:r>
            <a:r>
              <a:rPr lang="en-US" sz="3200">
                <a:latin typeface="Calibri"/>
                <a:ea typeface="Calibri"/>
                <a:cs typeface="Calibri"/>
                <a:sym typeface="Calibri"/>
              </a:rPr>
              <a:t>-</a:t>
            </a:r>
            <a:r>
              <a:rPr lang="en-US" sz="2200">
                <a:latin typeface="Calibri"/>
                <a:ea typeface="Calibri"/>
                <a:cs typeface="Calibri"/>
                <a:sym typeface="Calibri"/>
              </a:rPr>
              <a:t> neighboring pixels have similar values </a:t>
            </a:r>
            <a:br>
              <a:rPr lang="en-US" sz="2200">
                <a:latin typeface="Calibri"/>
                <a:ea typeface="Calibri"/>
                <a:cs typeface="Calibri"/>
                <a:sym typeface="Calibri"/>
              </a:rPr>
            </a:br>
            <a:endParaRPr b="1" sz="2200">
              <a:solidFill>
                <a:srgbClr val="C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1371600" y="533400"/>
            <a:ext cx="75438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0" name="Google Shape;480;p64"/>
          <p:cNvSpPr txBox="1"/>
          <p:nvPr>
            <p:ph idx="1" type="body"/>
          </p:nvPr>
        </p:nvSpPr>
        <p:spPr>
          <a:xfrm>
            <a:off x="1371600" y="1981200"/>
            <a:ext cx="76200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latin typeface="Calibri"/>
              <a:ea typeface="Calibri"/>
              <a:cs typeface="Calibri"/>
              <a:sym typeface="Calibri"/>
            </a:endParaRPr>
          </a:p>
        </p:txBody>
      </p:sp>
      <p:grpSp>
        <p:nvGrpSpPr>
          <p:cNvPr id="481" name="Google Shape;481;p64"/>
          <p:cNvGrpSpPr/>
          <p:nvPr/>
        </p:nvGrpSpPr>
        <p:grpSpPr>
          <a:xfrm>
            <a:off x="0" y="-152400"/>
            <a:ext cx="9144000" cy="6858000"/>
            <a:chOff x="-76200" y="-197024"/>
            <a:chExt cx="9144000" cy="6858000"/>
          </a:xfrm>
        </p:grpSpPr>
        <p:pic>
          <p:nvPicPr>
            <p:cNvPr id="482" name="Google Shape;482;p64"/>
            <p:cNvPicPr preferRelativeResize="0"/>
            <p:nvPr/>
          </p:nvPicPr>
          <p:blipFill rotWithShape="1">
            <a:blip r:embed="rId3">
              <a:alphaModFix/>
            </a:blip>
            <a:srcRect b="0" l="0" r="0" t="0"/>
            <a:stretch/>
          </p:blipFill>
          <p:spPr>
            <a:xfrm>
              <a:off x="-76200" y="-197024"/>
              <a:ext cx="9144000" cy="6858000"/>
            </a:xfrm>
            <a:prstGeom prst="rect">
              <a:avLst/>
            </a:prstGeom>
            <a:noFill/>
            <a:ln>
              <a:noFill/>
            </a:ln>
          </p:spPr>
        </p:pic>
        <p:pic>
          <p:nvPicPr>
            <p:cNvPr id="483" name="Google Shape;483;p64"/>
            <p:cNvPicPr preferRelativeResize="0"/>
            <p:nvPr/>
          </p:nvPicPr>
          <p:blipFill rotWithShape="1">
            <a:blip r:embed="rId4">
              <a:alphaModFix/>
            </a:blip>
            <a:srcRect b="0" l="0" r="0" t="0"/>
            <a:stretch/>
          </p:blipFill>
          <p:spPr>
            <a:xfrm>
              <a:off x="3131840" y="1282849"/>
              <a:ext cx="2533650" cy="561975"/>
            </a:xfrm>
            <a:prstGeom prst="rect">
              <a:avLst/>
            </a:prstGeom>
            <a:noFill/>
            <a:ln>
              <a:noFill/>
            </a:ln>
          </p:spPr>
        </p:pic>
      </p:grpSp>
      <p:sp>
        <p:nvSpPr>
          <p:cNvPr id="484" name="Google Shape;484;p64"/>
          <p:cNvSpPr/>
          <p:nvPr/>
        </p:nvSpPr>
        <p:spPr>
          <a:xfrm>
            <a:off x="1600200" y="323850"/>
            <a:ext cx="6500813" cy="3257550"/>
          </a:xfrm>
          <a:prstGeom prst="horizontalScroll">
            <a:avLst>
              <a:gd fmla="val 12500" name="adj"/>
            </a:avLst>
          </a:prstGeom>
          <a:solidFill>
            <a:srgbClr val="F9F9F9"/>
          </a:solidFill>
          <a:ln cap="flat" cmpd="sng" w="25400">
            <a:solidFill>
              <a:srgbClr val="9494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485" name="Google Shape;485;p64"/>
          <p:cNvGrpSpPr/>
          <p:nvPr/>
        </p:nvGrpSpPr>
        <p:grpSpPr>
          <a:xfrm>
            <a:off x="0" y="6858000"/>
            <a:ext cx="9144000" cy="304800"/>
            <a:chOff x="0" y="4128"/>
            <a:chExt cx="5760" cy="192"/>
          </a:xfrm>
        </p:grpSpPr>
        <p:sp>
          <p:nvSpPr>
            <p:cNvPr id="486" name="Google Shape;486;p64"/>
            <p:cNvSpPr/>
            <p:nvPr/>
          </p:nvSpPr>
          <p:spPr>
            <a:xfrm>
              <a:off x="0" y="4128"/>
              <a:ext cx="5760" cy="192"/>
            </a:xfrm>
            <a:prstGeom prst="rect">
              <a:avLst/>
            </a:prstGeom>
            <a:solidFill>
              <a:srgbClr val="33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87" name="Google Shape;487;p64"/>
            <p:cNvSpPr/>
            <p:nvPr/>
          </p:nvSpPr>
          <p:spPr>
            <a:xfrm>
              <a:off x="2880" y="4128"/>
              <a:ext cx="2880" cy="192"/>
            </a:xfrm>
            <a:prstGeom prst="rect">
              <a:avLst/>
            </a:prstGeom>
            <a:solidFill>
              <a:srgbClr val="3366FF"/>
            </a:solidFill>
            <a:ln>
              <a:noFill/>
            </a:ln>
          </p:spPr>
          <p:txBody>
            <a:bodyPr anchorCtr="0" anchor="t" bIns="45700" lIns="91425" spcFirstLastPara="1" rIns="91425" wrap="square" tIns="45700">
              <a:noAutofit/>
            </a:bodyPr>
            <a:lstStyle/>
            <a:p>
              <a:pPr indent="-342900" lvl="0" marL="342900" marR="0" rtl="0" algn="r">
                <a:spcBef>
                  <a:spcPts val="0"/>
                </a:spcBef>
                <a:spcAft>
                  <a:spcPts val="0"/>
                </a:spcAft>
                <a:buClr>
                  <a:schemeClr val="dk1"/>
                </a:buClr>
                <a:buSzPts val="1120"/>
                <a:buFont typeface="Noto Sans Symbols"/>
                <a:buNone/>
              </a:pPr>
              <a:r>
                <a:t/>
              </a:r>
              <a:endParaRPr b="1" i="0" sz="1600" u="none" cap="none" strike="noStrike">
                <a:solidFill>
                  <a:schemeClr val="dk2"/>
                </a:solidFill>
                <a:latin typeface="Times New Roman"/>
                <a:ea typeface="Times New Roman"/>
                <a:cs typeface="Times New Roman"/>
                <a:sym typeface="Times New Roman"/>
              </a:endParaRPr>
            </a:p>
          </p:txBody>
        </p:sp>
      </p:grpSp>
      <p:sp>
        <p:nvSpPr>
          <p:cNvPr id="488" name="Google Shape;488;p64"/>
          <p:cNvSpPr txBox="1"/>
          <p:nvPr/>
        </p:nvSpPr>
        <p:spPr>
          <a:xfrm>
            <a:off x="2362200" y="990600"/>
            <a:ext cx="54864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000" u="none" cap="none" strike="noStrike">
                <a:solidFill>
                  <a:schemeClr val="dk1"/>
                </a:solidFill>
                <a:latin typeface="Aharoni"/>
                <a:ea typeface="Aharoni"/>
                <a:cs typeface="Aharoni"/>
                <a:sym typeface="Aharoni"/>
              </a:rPr>
              <a:t>Image Compression</a:t>
            </a:r>
            <a:endParaRPr b="1" i="0" sz="3600" u="none" cap="none" strike="noStrike">
              <a:solidFill>
                <a:schemeClr val="dk1"/>
              </a:solidFill>
              <a:latin typeface="Aharoni"/>
              <a:ea typeface="Aharoni"/>
              <a:cs typeface="Aharoni"/>
              <a:sym typeface="Aharoni"/>
            </a:endParaRPr>
          </a:p>
        </p:txBody>
      </p:sp>
      <p:sp>
        <p:nvSpPr>
          <p:cNvPr id="489" name="Google Shape;489;p64"/>
          <p:cNvSpPr/>
          <p:nvPr/>
        </p:nvSpPr>
        <p:spPr>
          <a:xfrm>
            <a:off x="3200400" y="4475163"/>
            <a:ext cx="5638800" cy="1163637"/>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520"/>
              <a:buFont typeface="Noto Sans Symbols"/>
              <a:buNone/>
            </a:pPr>
            <a:r>
              <a:rPr b="1" i="0" lang="en-US" sz="3600" u="none" cap="none" strike="noStrike">
                <a:solidFill>
                  <a:srgbClr val="0C0C0C"/>
                </a:solidFill>
                <a:latin typeface="Times New Roman"/>
                <a:ea typeface="Times New Roman"/>
                <a:cs typeface="Times New Roman"/>
                <a:sym typeface="Times New Roman"/>
              </a:rPr>
              <a:t>Kiran  TALELE</a:t>
            </a:r>
            <a:endParaRPr/>
          </a:p>
          <a:p>
            <a:pPr indent="-342900" lvl="0" marL="342900" marR="0" rtl="0" algn="ctr">
              <a:spcBef>
                <a:spcPts val="560"/>
              </a:spcBef>
              <a:spcAft>
                <a:spcPts val="0"/>
              </a:spcAft>
              <a:buClr>
                <a:schemeClr val="dk1"/>
              </a:buClr>
              <a:buSzPts val="1960"/>
              <a:buFont typeface="Noto Sans Symbols"/>
              <a:buNone/>
            </a:pPr>
            <a:r>
              <a:rPr b="0" i="0" lang="en-US" sz="2800" u="none" cap="none" strike="noStrike">
                <a:solidFill>
                  <a:schemeClr val="dk2"/>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  99870 30 881</a:t>
            </a:r>
            <a:endParaRPr b="1" i="0" sz="18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2"/>
          <p:cNvSpPr txBox="1"/>
          <p:nvPr>
            <p:ph idx="1" type="body"/>
          </p:nvPr>
        </p:nvSpPr>
        <p:spPr>
          <a:xfrm>
            <a:off x="1981200" y="914400"/>
            <a:ext cx="6324600" cy="2743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rgbClr val="FF0000"/>
              </a:buClr>
              <a:buSzPts val="4400"/>
              <a:buChar char="•"/>
            </a:pPr>
            <a:r>
              <a:rPr b="1" lang="en-US" sz="4400">
                <a:solidFill>
                  <a:srgbClr val="FF0000"/>
                </a:solidFill>
                <a:latin typeface="Calibri"/>
                <a:ea typeface="Calibri"/>
                <a:cs typeface="Calibri"/>
                <a:sym typeface="Calibri"/>
              </a:rPr>
              <a:t>DPCM  Coding</a:t>
            </a:r>
            <a:r>
              <a:rPr b="1" lang="en-US" sz="4400">
                <a:latin typeface="Calibri"/>
                <a:ea typeface="Calibri"/>
                <a:cs typeface="Calibri"/>
                <a:sym typeface="Calibri"/>
              </a:rPr>
              <a:t> Technique exploits </a:t>
            </a:r>
            <a:endParaRPr/>
          </a:p>
          <a:p>
            <a:pPr indent="-342900" lvl="0" marL="342900" rtl="0" algn="ctr">
              <a:spcBef>
                <a:spcPts val="880"/>
              </a:spcBef>
              <a:spcAft>
                <a:spcPts val="0"/>
              </a:spcAft>
              <a:buClr>
                <a:srgbClr val="0000CC"/>
              </a:buClr>
              <a:buSzPts val="4400"/>
              <a:buFont typeface="Arial"/>
              <a:buNone/>
            </a:pPr>
            <a:r>
              <a:rPr b="1" lang="en-US" sz="4400">
                <a:solidFill>
                  <a:srgbClr val="0000CC"/>
                </a:solidFill>
                <a:latin typeface="Calibri"/>
                <a:ea typeface="Calibri"/>
                <a:cs typeface="Calibri"/>
                <a:sym typeface="Calibri"/>
              </a:rPr>
              <a:t>Interpixel Redundancy</a:t>
            </a:r>
            <a:endParaRPr/>
          </a:p>
        </p:txBody>
      </p:sp>
      <p:grpSp>
        <p:nvGrpSpPr>
          <p:cNvPr id="701" name="Google Shape;701;p82"/>
          <p:cNvGrpSpPr/>
          <p:nvPr/>
        </p:nvGrpSpPr>
        <p:grpSpPr>
          <a:xfrm>
            <a:off x="0" y="6376988"/>
            <a:ext cx="9144000" cy="557212"/>
            <a:chOff x="0" y="6376988"/>
            <a:chExt cx="9144000" cy="557212"/>
          </a:xfrm>
        </p:grpSpPr>
        <p:grpSp>
          <p:nvGrpSpPr>
            <p:cNvPr id="702" name="Google Shape;702;p82"/>
            <p:cNvGrpSpPr/>
            <p:nvPr/>
          </p:nvGrpSpPr>
          <p:grpSpPr>
            <a:xfrm>
              <a:off x="0" y="6376988"/>
              <a:ext cx="9144000" cy="481012"/>
              <a:chOff x="0" y="6376988"/>
              <a:chExt cx="9144000" cy="481012"/>
            </a:xfrm>
          </p:grpSpPr>
          <p:sp>
            <p:nvSpPr>
              <p:cNvPr id="703" name="Google Shape;703;p82"/>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04" name="Google Shape;704;p82"/>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05" name="Google Shape;705;p8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706" name="Google Shape;706;p82"/>
          <p:cNvPicPr preferRelativeResize="0"/>
          <p:nvPr/>
        </p:nvPicPr>
        <p:blipFill rotWithShape="1">
          <a:blip r:embed="rId3">
            <a:alphaModFix/>
          </a:blip>
          <a:srcRect b="0" l="0" r="0" t="0"/>
          <a:stretch/>
        </p:blipFill>
        <p:spPr>
          <a:xfrm>
            <a:off x="0" y="787400"/>
            <a:ext cx="2565400" cy="340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3"/>
          <p:cNvSpPr txBox="1"/>
          <p:nvPr>
            <p:ph type="title"/>
          </p:nvPr>
        </p:nvSpPr>
        <p:spPr>
          <a:xfrm>
            <a:off x="533400" y="381000"/>
            <a:ext cx="71628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C00000"/>
                </a:solidFill>
                <a:latin typeface="Calibri"/>
                <a:ea typeface="Calibri"/>
                <a:cs typeface="Calibri"/>
                <a:sym typeface="Calibri"/>
              </a:rPr>
              <a:t>Psycho Visual Redundancy </a:t>
            </a:r>
            <a:endParaRPr/>
          </a:p>
        </p:txBody>
      </p:sp>
      <p:pic>
        <p:nvPicPr>
          <p:cNvPr id="713" name="Google Shape;713;p83"/>
          <p:cNvPicPr preferRelativeResize="0"/>
          <p:nvPr>
            <p:ph idx="1" type="body"/>
          </p:nvPr>
        </p:nvPicPr>
        <p:blipFill rotWithShape="1">
          <a:blip r:embed="rId3">
            <a:alphaModFix/>
          </a:blip>
          <a:srcRect b="0" l="0" r="0" t="0"/>
          <a:stretch/>
        </p:blipFill>
        <p:spPr>
          <a:xfrm>
            <a:off x="685800" y="1371600"/>
            <a:ext cx="8229600" cy="3219450"/>
          </a:xfrm>
          <a:prstGeom prst="rect">
            <a:avLst/>
          </a:prstGeom>
          <a:noFill/>
          <a:ln>
            <a:noFill/>
          </a:ln>
        </p:spPr>
      </p:pic>
      <p:sp>
        <p:nvSpPr>
          <p:cNvPr id="714" name="Google Shape;714;p83"/>
          <p:cNvSpPr txBox="1"/>
          <p:nvPr/>
        </p:nvSpPr>
        <p:spPr>
          <a:xfrm>
            <a:off x="762000" y="4953000"/>
            <a:ext cx="2362200"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Input Image</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[ 256] Levels</a:t>
            </a:r>
            <a:endParaRPr/>
          </a:p>
        </p:txBody>
      </p:sp>
      <p:sp>
        <p:nvSpPr>
          <p:cNvPr id="715" name="Google Shape;715;p83"/>
          <p:cNvSpPr txBox="1"/>
          <p:nvPr/>
        </p:nvSpPr>
        <p:spPr>
          <a:xfrm>
            <a:off x="3352800" y="4953000"/>
            <a:ext cx="29718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Input Image </a:t>
            </a:r>
            <a:r>
              <a:rPr lang="en-US" sz="2400">
                <a:solidFill>
                  <a:srgbClr val="BA06A5"/>
                </a:solidFill>
                <a:latin typeface="Cambria"/>
                <a:ea typeface="Cambria"/>
                <a:cs typeface="Cambria"/>
                <a:sym typeface="Cambria"/>
              </a:rPr>
              <a:t>Uniformly Quantized  </a:t>
            </a:r>
            <a:r>
              <a:rPr lang="en-US" sz="2400">
                <a:solidFill>
                  <a:schemeClr val="dk1"/>
                </a:solidFill>
                <a:latin typeface="Cambria"/>
                <a:ea typeface="Cambria"/>
                <a:cs typeface="Cambria"/>
                <a:sym typeface="Cambria"/>
              </a:rPr>
              <a:t>to  [ 16 ] Levels</a:t>
            </a:r>
            <a:endParaRPr/>
          </a:p>
        </p:txBody>
      </p:sp>
      <p:sp>
        <p:nvSpPr>
          <p:cNvPr id="716" name="Google Shape;716;p83"/>
          <p:cNvSpPr txBox="1"/>
          <p:nvPr/>
        </p:nvSpPr>
        <p:spPr>
          <a:xfrm>
            <a:off x="6324600" y="4953000"/>
            <a:ext cx="22098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Input Image </a:t>
            </a:r>
            <a:r>
              <a:rPr lang="en-US" sz="2400">
                <a:solidFill>
                  <a:srgbClr val="BA06A5"/>
                </a:solidFill>
                <a:latin typeface="Cambria"/>
                <a:ea typeface="Cambria"/>
                <a:cs typeface="Cambria"/>
                <a:sym typeface="Cambria"/>
              </a:rPr>
              <a:t>IGS Quantized </a:t>
            </a:r>
            <a:r>
              <a:rPr lang="en-US" sz="2400">
                <a:solidFill>
                  <a:schemeClr val="dk1"/>
                </a:solidFill>
                <a:latin typeface="Cambria"/>
                <a:ea typeface="Cambria"/>
                <a:cs typeface="Cambria"/>
                <a:sym typeface="Cambria"/>
              </a:rPr>
              <a:t>to  [16 ] Levels</a:t>
            </a:r>
            <a:endParaRPr/>
          </a:p>
        </p:txBody>
      </p:sp>
      <p:grpSp>
        <p:nvGrpSpPr>
          <p:cNvPr id="717" name="Google Shape;717;p83"/>
          <p:cNvGrpSpPr/>
          <p:nvPr/>
        </p:nvGrpSpPr>
        <p:grpSpPr>
          <a:xfrm>
            <a:off x="0" y="6376988"/>
            <a:ext cx="9144000" cy="557212"/>
            <a:chOff x="0" y="6376988"/>
            <a:chExt cx="9144000" cy="557212"/>
          </a:xfrm>
        </p:grpSpPr>
        <p:grpSp>
          <p:nvGrpSpPr>
            <p:cNvPr id="718" name="Google Shape;718;p83"/>
            <p:cNvGrpSpPr/>
            <p:nvPr/>
          </p:nvGrpSpPr>
          <p:grpSpPr>
            <a:xfrm>
              <a:off x="0" y="6376988"/>
              <a:ext cx="9144000" cy="481012"/>
              <a:chOff x="0" y="6376988"/>
              <a:chExt cx="9144000" cy="481012"/>
            </a:xfrm>
          </p:grpSpPr>
          <p:sp>
            <p:nvSpPr>
              <p:cNvPr id="719" name="Google Shape;719;p83"/>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20" name="Google Shape;720;p83"/>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21" name="Google Shape;721;p8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4"/>
          <p:cNvSpPr txBox="1"/>
          <p:nvPr/>
        </p:nvSpPr>
        <p:spPr>
          <a:xfrm>
            <a:off x="2819400" y="609600"/>
            <a:ext cx="5867400" cy="4114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FF0000"/>
              </a:buClr>
              <a:buSzPts val="4400"/>
              <a:buFont typeface="Arial"/>
              <a:buChar char="•"/>
            </a:pPr>
            <a:r>
              <a:rPr b="1" lang="en-US" sz="4400">
                <a:solidFill>
                  <a:srgbClr val="FF0000"/>
                </a:solidFill>
                <a:latin typeface="Calibri"/>
                <a:ea typeface="Calibri"/>
                <a:cs typeface="Calibri"/>
                <a:sym typeface="Calibri"/>
              </a:rPr>
              <a:t>IGS  Coding</a:t>
            </a:r>
            <a:r>
              <a:rPr b="1" lang="en-US" sz="4400">
                <a:solidFill>
                  <a:schemeClr val="dk1"/>
                </a:solidFill>
                <a:latin typeface="Calibri"/>
                <a:ea typeface="Calibri"/>
                <a:cs typeface="Calibri"/>
                <a:sym typeface="Calibri"/>
              </a:rPr>
              <a:t> Technique </a:t>
            </a:r>
            <a:endParaRPr/>
          </a:p>
          <a:p>
            <a:pPr indent="-342900" lvl="0" marL="342900" marR="0" rtl="0" algn="ctr">
              <a:spcBef>
                <a:spcPts val="880"/>
              </a:spcBef>
              <a:spcAft>
                <a:spcPts val="0"/>
              </a:spcAft>
              <a:buNone/>
            </a:pPr>
            <a:r>
              <a:rPr b="1" lang="en-US" sz="4400">
                <a:solidFill>
                  <a:schemeClr val="dk1"/>
                </a:solidFill>
                <a:latin typeface="Calibri"/>
                <a:ea typeface="Calibri"/>
                <a:cs typeface="Calibri"/>
                <a:sym typeface="Calibri"/>
              </a:rPr>
              <a:t>exploits </a:t>
            </a:r>
            <a:endParaRPr/>
          </a:p>
          <a:p>
            <a:pPr indent="-342900" lvl="0" marL="342900" marR="0" rtl="0" algn="ctr">
              <a:spcBef>
                <a:spcPts val="800"/>
              </a:spcBef>
              <a:spcAft>
                <a:spcPts val="0"/>
              </a:spcAft>
              <a:buNone/>
            </a:pPr>
            <a:r>
              <a:rPr b="1" lang="en-US" sz="4000">
                <a:solidFill>
                  <a:srgbClr val="0000CC"/>
                </a:solidFill>
                <a:latin typeface="Arial"/>
                <a:ea typeface="Arial"/>
                <a:cs typeface="Arial"/>
                <a:sym typeface="Arial"/>
              </a:rPr>
              <a:t>Psycho visual </a:t>
            </a:r>
            <a:r>
              <a:rPr b="1" lang="en-US" sz="4000">
                <a:solidFill>
                  <a:srgbClr val="0000CC"/>
                </a:solidFill>
                <a:latin typeface="Calibri"/>
                <a:ea typeface="Calibri"/>
                <a:cs typeface="Calibri"/>
                <a:sym typeface="Calibri"/>
              </a:rPr>
              <a:t> Redundancy</a:t>
            </a:r>
            <a:endParaRPr/>
          </a:p>
        </p:txBody>
      </p:sp>
      <p:grpSp>
        <p:nvGrpSpPr>
          <p:cNvPr id="727" name="Google Shape;727;p84"/>
          <p:cNvGrpSpPr/>
          <p:nvPr/>
        </p:nvGrpSpPr>
        <p:grpSpPr>
          <a:xfrm>
            <a:off x="0" y="6376988"/>
            <a:ext cx="9144000" cy="557212"/>
            <a:chOff x="0" y="6376988"/>
            <a:chExt cx="9144000" cy="557212"/>
          </a:xfrm>
        </p:grpSpPr>
        <p:grpSp>
          <p:nvGrpSpPr>
            <p:cNvPr id="728" name="Google Shape;728;p84"/>
            <p:cNvGrpSpPr/>
            <p:nvPr/>
          </p:nvGrpSpPr>
          <p:grpSpPr>
            <a:xfrm>
              <a:off x="0" y="6376988"/>
              <a:ext cx="9144000" cy="481012"/>
              <a:chOff x="0" y="6376988"/>
              <a:chExt cx="9144000" cy="481012"/>
            </a:xfrm>
          </p:grpSpPr>
          <p:sp>
            <p:nvSpPr>
              <p:cNvPr id="729" name="Google Shape;729;p84"/>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30" name="Google Shape;730;p84"/>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31" name="Google Shape;731;p8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732" name="Google Shape;732;p84"/>
          <p:cNvPicPr preferRelativeResize="0"/>
          <p:nvPr/>
        </p:nvPicPr>
        <p:blipFill rotWithShape="1">
          <a:blip r:embed="rId3">
            <a:alphaModFix/>
          </a:blip>
          <a:srcRect b="0" l="0" r="0" t="0"/>
          <a:stretch/>
        </p:blipFill>
        <p:spPr>
          <a:xfrm flipH="1">
            <a:off x="304800" y="381000"/>
            <a:ext cx="2479675" cy="388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C00000"/>
                </a:solidFill>
                <a:latin typeface="Calibri"/>
                <a:ea typeface="Calibri"/>
                <a:cs typeface="Calibri"/>
                <a:sym typeface="Calibri"/>
              </a:rPr>
              <a:t>Coding Redundancy </a:t>
            </a:r>
            <a:endParaRPr/>
          </a:p>
        </p:txBody>
      </p:sp>
      <p:sp>
        <p:nvSpPr>
          <p:cNvPr id="738" name="Google Shape;738;p85"/>
          <p:cNvSpPr txBox="1"/>
          <p:nvPr>
            <p:ph idx="1" type="body"/>
          </p:nvPr>
        </p:nvSpPr>
        <p:spPr>
          <a:xfrm>
            <a:off x="457200" y="1600200"/>
            <a:ext cx="8229600" cy="3657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4000"/>
              <a:buChar char="•"/>
            </a:pPr>
            <a:r>
              <a:rPr lang="en-US" sz="4000">
                <a:latin typeface="Calibri"/>
                <a:ea typeface="Calibri"/>
                <a:cs typeface="Calibri"/>
                <a:sym typeface="Calibri"/>
              </a:rPr>
              <a:t>It is possible to reduce the number bits required for storage using variable length coding technique that depends on statistical parameters of pixels. </a:t>
            </a:r>
            <a:endParaRPr/>
          </a:p>
        </p:txBody>
      </p:sp>
      <p:grpSp>
        <p:nvGrpSpPr>
          <p:cNvPr id="739" name="Google Shape;739;p85"/>
          <p:cNvGrpSpPr/>
          <p:nvPr/>
        </p:nvGrpSpPr>
        <p:grpSpPr>
          <a:xfrm>
            <a:off x="0" y="6376988"/>
            <a:ext cx="9144000" cy="557212"/>
            <a:chOff x="0" y="6376988"/>
            <a:chExt cx="9144000" cy="557212"/>
          </a:xfrm>
        </p:grpSpPr>
        <p:grpSp>
          <p:nvGrpSpPr>
            <p:cNvPr id="740" name="Google Shape;740;p85"/>
            <p:cNvGrpSpPr/>
            <p:nvPr/>
          </p:nvGrpSpPr>
          <p:grpSpPr>
            <a:xfrm>
              <a:off x="0" y="6376988"/>
              <a:ext cx="9144000" cy="481012"/>
              <a:chOff x="0" y="6376988"/>
              <a:chExt cx="9144000" cy="481012"/>
            </a:xfrm>
          </p:grpSpPr>
          <p:sp>
            <p:nvSpPr>
              <p:cNvPr id="741" name="Google Shape;741;p85"/>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42" name="Google Shape;742;p85"/>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43" name="Google Shape;743;p8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6"/>
          <p:cNvSpPr txBox="1"/>
          <p:nvPr/>
        </p:nvSpPr>
        <p:spPr>
          <a:xfrm>
            <a:off x="2819400" y="609600"/>
            <a:ext cx="5867400" cy="4114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FF0000"/>
              </a:buClr>
              <a:buSzPts val="4400"/>
              <a:buFont typeface="Arial"/>
              <a:buChar char="•"/>
            </a:pPr>
            <a:r>
              <a:rPr b="1" lang="en-US" sz="4400">
                <a:solidFill>
                  <a:srgbClr val="FF0000"/>
                </a:solidFill>
                <a:latin typeface="Calibri"/>
                <a:ea typeface="Calibri"/>
                <a:cs typeface="Calibri"/>
                <a:sym typeface="Calibri"/>
              </a:rPr>
              <a:t>Huffman Coding and  RLE  </a:t>
            </a:r>
            <a:r>
              <a:rPr b="1" lang="en-US" sz="4400">
                <a:solidFill>
                  <a:schemeClr val="dk1"/>
                </a:solidFill>
                <a:latin typeface="Calibri"/>
                <a:ea typeface="Calibri"/>
                <a:cs typeface="Calibri"/>
                <a:sym typeface="Calibri"/>
              </a:rPr>
              <a:t>Techniques </a:t>
            </a:r>
            <a:endParaRPr/>
          </a:p>
          <a:p>
            <a:pPr indent="-342900" lvl="0" marL="342900" marR="0" rtl="0" algn="ctr">
              <a:spcBef>
                <a:spcPts val="880"/>
              </a:spcBef>
              <a:spcAft>
                <a:spcPts val="0"/>
              </a:spcAft>
              <a:buNone/>
            </a:pPr>
            <a:r>
              <a:rPr b="1" lang="en-US" sz="4400">
                <a:solidFill>
                  <a:schemeClr val="dk1"/>
                </a:solidFill>
                <a:latin typeface="Calibri"/>
                <a:ea typeface="Calibri"/>
                <a:cs typeface="Calibri"/>
                <a:sym typeface="Calibri"/>
              </a:rPr>
              <a:t>exploits </a:t>
            </a:r>
            <a:endParaRPr/>
          </a:p>
          <a:p>
            <a:pPr indent="-342900" lvl="0" marL="342900" marR="0" rtl="0" algn="ctr">
              <a:spcBef>
                <a:spcPts val="800"/>
              </a:spcBef>
              <a:spcAft>
                <a:spcPts val="0"/>
              </a:spcAft>
              <a:buNone/>
            </a:pPr>
            <a:r>
              <a:rPr b="1" lang="en-US" sz="4000">
                <a:solidFill>
                  <a:srgbClr val="0000CC"/>
                </a:solidFill>
                <a:latin typeface="Arial"/>
                <a:ea typeface="Arial"/>
                <a:cs typeface="Arial"/>
                <a:sym typeface="Arial"/>
              </a:rPr>
              <a:t>Coding</a:t>
            </a:r>
            <a:r>
              <a:rPr b="1" lang="en-US" sz="4000">
                <a:solidFill>
                  <a:srgbClr val="0000CC"/>
                </a:solidFill>
                <a:latin typeface="Calibri"/>
                <a:ea typeface="Calibri"/>
                <a:cs typeface="Calibri"/>
                <a:sym typeface="Calibri"/>
              </a:rPr>
              <a:t> Redundancy</a:t>
            </a:r>
            <a:endParaRPr/>
          </a:p>
        </p:txBody>
      </p:sp>
      <p:grpSp>
        <p:nvGrpSpPr>
          <p:cNvPr id="749" name="Google Shape;749;p86"/>
          <p:cNvGrpSpPr/>
          <p:nvPr/>
        </p:nvGrpSpPr>
        <p:grpSpPr>
          <a:xfrm>
            <a:off x="0" y="6376988"/>
            <a:ext cx="9144000" cy="557212"/>
            <a:chOff x="0" y="6376988"/>
            <a:chExt cx="9144000" cy="557212"/>
          </a:xfrm>
        </p:grpSpPr>
        <p:grpSp>
          <p:nvGrpSpPr>
            <p:cNvPr id="750" name="Google Shape;750;p86"/>
            <p:cNvGrpSpPr/>
            <p:nvPr/>
          </p:nvGrpSpPr>
          <p:grpSpPr>
            <a:xfrm>
              <a:off x="0" y="6376988"/>
              <a:ext cx="9144000" cy="481012"/>
              <a:chOff x="0" y="6376988"/>
              <a:chExt cx="9144000" cy="481012"/>
            </a:xfrm>
          </p:grpSpPr>
          <p:sp>
            <p:nvSpPr>
              <p:cNvPr id="751" name="Google Shape;751;p86"/>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52" name="Google Shape;752;p86"/>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53" name="Google Shape;753;p8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754" name="Google Shape;754;p86"/>
          <p:cNvPicPr preferRelativeResize="0"/>
          <p:nvPr/>
        </p:nvPicPr>
        <p:blipFill rotWithShape="1">
          <a:blip r:embed="rId3">
            <a:alphaModFix/>
          </a:blip>
          <a:srcRect b="0" l="0" r="0" t="0"/>
          <a:stretch/>
        </p:blipFill>
        <p:spPr>
          <a:xfrm>
            <a:off x="152400" y="457200"/>
            <a:ext cx="3152775" cy="44497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7"/>
          <p:cNvSpPr txBox="1"/>
          <p:nvPr>
            <p:ph type="title"/>
          </p:nvPr>
        </p:nvSpPr>
        <p:spPr>
          <a:xfrm>
            <a:off x="762000" y="152400"/>
            <a:ext cx="7543800" cy="609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C00000"/>
                </a:solidFill>
                <a:latin typeface="Calibri"/>
                <a:ea typeface="Calibri"/>
                <a:cs typeface="Calibri"/>
                <a:sym typeface="Calibri"/>
              </a:rPr>
              <a:t>Fidelity Criteria</a:t>
            </a:r>
            <a:endParaRPr/>
          </a:p>
        </p:txBody>
      </p:sp>
      <p:sp>
        <p:nvSpPr>
          <p:cNvPr id="760" name="Google Shape;760;p87"/>
          <p:cNvSpPr txBox="1"/>
          <p:nvPr>
            <p:ph idx="1" type="body"/>
          </p:nvPr>
        </p:nvSpPr>
        <p:spPr>
          <a:xfrm>
            <a:off x="381000" y="762000"/>
            <a:ext cx="76200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CC"/>
              </a:buClr>
              <a:buSzPts val="3200"/>
              <a:buFont typeface="Arial"/>
              <a:buNone/>
            </a:pPr>
            <a:r>
              <a:rPr b="1" lang="en-US">
                <a:solidFill>
                  <a:srgbClr val="0000CC"/>
                </a:solidFill>
                <a:latin typeface="Calibri"/>
                <a:ea typeface="Calibri"/>
                <a:cs typeface="Calibri"/>
                <a:sym typeface="Calibri"/>
              </a:rPr>
              <a:t>Objective Criteria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Bits Per Pixel [BPP]</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Entropy, Average Length, Efficiency</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Mean Square Error  [MSE]</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Signal to Noise Ratio [SNR]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Peak Signal to Noise Ratio [PSNR]    </a:t>
            </a:r>
            <a:endParaRPr/>
          </a:p>
          <a:p>
            <a:pPr indent="-215900" lvl="0" marL="342900" rtl="0" algn="l">
              <a:spcBef>
                <a:spcPts val="400"/>
              </a:spcBef>
              <a:spcAft>
                <a:spcPts val="0"/>
              </a:spcAft>
              <a:buClr>
                <a:schemeClr val="dk1"/>
              </a:buClr>
              <a:buSzPts val="2000"/>
              <a:buNone/>
            </a:pPr>
            <a:r>
              <a:t/>
            </a:r>
            <a:endParaRPr sz="2000">
              <a:solidFill>
                <a:srgbClr val="3333FF"/>
              </a:solidFill>
              <a:latin typeface="Calibri"/>
              <a:ea typeface="Calibri"/>
              <a:cs typeface="Calibri"/>
              <a:sym typeface="Calibri"/>
            </a:endParaRPr>
          </a:p>
          <a:p>
            <a:pPr indent="-342900" lvl="0" marL="342900" rtl="0" algn="l">
              <a:spcBef>
                <a:spcPts val="640"/>
              </a:spcBef>
              <a:spcAft>
                <a:spcPts val="0"/>
              </a:spcAft>
              <a:buClr>
                <a:srgbClr val="0000CC"/>
              </a:buClr>
              <a:buSzPts val="3200"/>
              <a:buFont typeface="Arial"/>
              <a:buNone/>
            </a:pPr>
            <a:r>
              <a:rPr b="1" lang="en-US">
                <a:solidFill>
                  <a:srgbClr val="0000CC"/>
                </a:solidFill>
                <a:latin typeface="Calibri"/>
                <a:ea typeface="Calibri"/>
                <a:cs typeface="Calibri"/>
                <a:sym typeface="Calibri"/>
              </a:rPr>
              <a:t>Subjective Criteria :</a:t>
            </a:r>
            <a:endParaRPr/>
          </a:p>
          <a:p>
            <a:pPr indent="-342900" lvl="0" marL="342900" rtl="0" algn="l">
              <a:spcBef>
                <a:spcPts val="640"/>
              </a:spcBef>
              <a:spcAft>
                <a:spcPts val="0"/>
              </a:spcAft>
              <a:buClr>
                <a:schemeClr val="dk1"/>
              </a:buClr>
              <a:buSzPts val="3200"/>
              <a:buFont typeface="Noto Sans Symbols"/>
              <a:buNone/>
            </a:pPr>
            <a:r>
              <a:rPr lang="en-US">
                <a:latin typeface="Calibri"/>
                <a:ea typeface="Calibri"/>
                <a:cs typeface="Calibri"/>
                <a:sym typeface="Calibri"/>
              </a:rPr>
              <a:t>:  Images are viewed by human beings</a:t>
            </a:r>
            <a:endParaRPr/>
          </a:p>
        </p:txBody>
      </p:sp>
      <p:grpSp>
        <p:nvGrpSpPr>
          <p:cNvPr id="761" name="Google Shape;761;p87"/>
          <p:cNvGrpSpPr/>
          <p:nvPr/>
        </p:nvGrpSpPr>
        <p:grpSpPr>
          <a:xfrm>
            <a:off x="0" y="6376988"/>
            <a:ext cx="9144000" cy="557212"/>
            <a:chOff x="0" y="6376988"/>
            <a:chExt cx="9144000" cy="557212"/>
          </a:xfrm>
        </p:grpSpPr>
        <p:grpSp>
          <p:nvGrpSpPr>
            <p:cNvPr id="762" name="Google Shape;762;p87"/>
            <p:cNvGrpSpPr/>
            <p:nvPr/>
          </p:nvGrpSpPr>
          <p:grpSpPr>
            <a:xfrm>
              <a:off x="0" y="6376988"/>
              <a:ext cx="9144000" cy="481012"/>
              <a:chOff x="0" y="6376988"/>
              <a:chExt cx="9144000" cy="481012"/>
            </a:xfrm>
          </p:grpSpPr>
          <p:sp>
            <p:nvSpPr>
              <p:cNvPr id="763" name="Google Shape;763;p87"/>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64" name="Google Shape;764;p87"/>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65" name="Google Shape;765;p8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766" name="Google Shape;766;p87"/>
          <p:cNvPicPr preferRelativeResize="0"/>
          <p:nvPr/>
        </p:nvPicPr>
        <p:blipFill rotWithShape="1">
          <a:blip r:embed="rId3">
            <a:alphaModFix/>
          </a:blip>
          <a:srcRect b="0" l="0" r="0" t="0"/>
          <a:stretch/>
        </p:blipFill>
        <p:spPr>
          <a:xfrm>
            <a:off x="6743700" y="858838"/>
            <a:ext cx="2400300" cy="339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8"/>
          <p:cNvSpPr txBox="1"/>
          <p:nvPr>
            <p:ph type="title"/>
          </p:nvPr>
        </p:nvSpPr>
        <p:spPr>
          <a:xfrm>
            <a:off x="152400" y="2286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lang="en-US" sz="3200">
                <a:solidFill>
                  <a:srgbClr val="C00000"/>
                </a:solidFill>
                <a:latin typeface="Calibri"/>
                <a:ea typeface="Calibri"/>
                <a:cs typeface="Calibri"/>
                <a:sym typeface="Calibri"/>
              </a:rPr>
            </a:br>
            <a:r>
              <a:rPr lang="en-US" sz="3200">
                <a:solidFill>
                  <a:srgbClr val="C00000"/>
                </a:solidFill>
                <a:latin typeface="Calibri"/>
                <a:ea typeface="Calibri"/>
                <a:cs typeface="Calibri"/>
                <a:sym typeface="Calibri"/>
              </a:rPr>
              <a:t>Fidelity Criteria…</a:t>
            </a:r>
            <a:r>
              <a:rPr lang="en-US" sz="3200">
                <a:solidFill>
                  <a:srgbClr val="3333FF"/>
                </a:solidFill>
                <a:latin typeface="Calibri"/>
                <a:ea typeface="Calibri"/>
                <a:cs typeface="Calibri"/>
                <a:sym typeface="Calibri"/>
              </a:rPr>
              <a:t>Objective Criteria :</a:t>
            </a:r>
            <a:br>
              <a:rPr lang="en-US" sz="3200">
                <a:solidFill>
                  <a:srgbClr val="3333FF"/>
                </a:solidFill>
                <a:latin typeface="Calibri"/>
                <a:ea typeface="Calibri"/>
                <a:cs typeface="Calibri"/>
                <a:sym typeface="Calibri"/>
              </a:rPr>
            </a:br>
            <a:endParaRPr sz="3200">
              <a:solidFill>
                <a:srgbClr val="C00000"/>
              </a:solidFill>
              <a:latin typeface="Calibri"/>
              <a:ea typeface="Calibri"/>
              <a:cs typeface="Calibri"/>
              <a:sym typeface="Calibri"/>
            </a:endParaRPr>
          </a:p>
        </p:txBody>
      </p:sp>
      <p:sp>
        <p:nvSpPr>
          <p:cNvPr id="772" name="Google Shape;772;p88"/>
          <p:cNvSpPr txBox="1"/>
          <p:nvPr>
            <p:ph idx="1" type="body"/>
          </p:nvPr>
        </p:nvSpPr>
        <p:spPr>
          <a:xfrm>
            <a:off x="152400" y="1143000"/>
            <a:ext cx="7620000" cy="762000"/>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rgbClr val="BA06A5"/>
              </a:buClr>
              <a:buSzPts val="2800"/>
              <a:buFont typeface="Noto Sans Symbols"/>
              <a:buAutoNum type="arabicPeriod"/>
            </a:pPr>
            <a:r>
              <a:rPr b="1" lang="en-US" sz="2800">
                <a:solidFill>
                  <a:srgbClr val="BA06A5"/>
                </a:solidFill>
                <a:latin typeface="Calibri"/>
                <a:ea typeface="Calibri"/>
                <a:cs typeface="Calibri"/>
                <a:sym typeface="Calibri"/>
              </a:rPr>
              <a:t>Mean Square Erro</a:t>
            </a:r>
            <a:r>
              <a:rPr lang="en-US" sz="2800">
                <a:solidFill>
                  <a:srgbClr val="BA06A5"/>
                </a:solidFill>
                <a:latin typeface="Calibri"/>
                <a:ea typeface="Calibri"/>
                <a:cs typeface="Calibri"/>
                <a:sym typeface="Calibri"/>
              </a:rPr>
              <a:t>r  </a:t>
            </a:r>
            <a:r>
              <a:rPr lang="en-US" sz="2800">
                <a:latin typeface="Calibri"/>
                <a:ea typeface="Calibri"/>
                <a:cs typeface="Calibri"/>
                <a:sym typeface="Calibri"/>
              </a:rPr>
              <a:t>[MSE]</a:t>
            </a:r>
            <a:endParaRPr/>
          </a:p>
          <a:p>
            <a:pPr indent="-336550" lvl="0" marL="514350" rtl="0" algn="l">
              <a:spcBef>
                <a:spcPts val="560"/>
              </a:spcBef>
              <a:spcAft>
                <a:spcPts val="0"/>
              </a:spcAft>
              <a:buClr>
                <a:schemeClr val="dk1"/>
              </a:buClr>
              <a:buSzPts val="2800"/>
              <a:buFont typeface="Noto Sans Symbols"/>
              <a:buNone/>
            </a:pPr>
            <a:r>
              <a:t/>
            </a:r>
            <a:endParaRPr sz="2800">
              <a:latin typeface="Calibri"/>
              <a:ea typeface="Calibri"/>
              <a:cs typeface="Calibri"/>
              <a:sym typeface="Calibri"/>
            </a:endParaRPr>
          </a:p>
        </p:txBody>
      </p:sp>
      <p:sp>
        <p:nvSpPr>
          <p:cNvPr id="773" name="Google Shape;773;p88"/>
          <p:cNvSpPr/>
          <p:nvPr/>
        </p:nvSpPr>
        <p:spPr>
          <a:xfrm>
            <a:off x="0" y="0"/>
            <a:ext cx="184150" cy="3698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774" name="Google Shape;774;p88"/>
          <p:cNvPicPr preferRelativeResize="0"/>
          <p:nvPr/>
        </p:nvPicPr>
        <p:blipFill rotWithShape="1">
          <a:blip r:embed="rId3">
            <a:alphaModFix/>
          </a:blip>
          <a:srcRect b="0" l="0" r="0" t="0"/>
          <a:stretch/>
        </p:blipFill>
        <p:spPr>
          <a:xfrm>
            <a:off x="228600" y="1905000"/>
            <a:ext cx="4829175" cy="838200"/>
          </a:xfrm>
          <a:prstGeom prst="rect">
            <a:avLst/>
          </a:prstGeom>
          <a:noFill/>
          <a:ln>
            <a:noFill/>
          </a:ln>
        </p:spPr>
      </p:pic>
      <p:sp>
        <p:nvSpPr>
          <p:cNvPr id="775" name="Google Shape;775;p88"/>
          <p:cNvSpPr txBox="1"/>
          <p:nvPr/>
        </p:nvSpPr>
        <p:spPr>
          <a:xfrm>
            <a:off x="152400" y="3048000"/>
            <a:ext cx="4905375"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lang="en-US" sz="2800">
                <a:solidFill>
                  <a:schemeClr val="dk1"/>
                </a:solidFill>
                <a:latin typeface="Calibri"/>
                <a:ea typeface="Calibri"/>
                <a:cs typeface="Calibri"/>
                <a:sym typeface="Calibri"/>
              </a:rPr>
              <a:t>2. </a:t>
            </a:r>
            <a:r>
              <a:rPr b="1" lang="en-US" sz="2800">
                <a:solidFill>
                  <a:srgbClr val="BA06A5"/>
                </a:solidFill>
                <a:latin typeface="Calibri"/>
                <a:ea typeface="Calibri"/>
                <a:cs typeface="Calibri"/>
                <a:sym typeface="Calibri"/>
              </a:rPr>
              <a:t>Signal to Noise Ratio </a:t>
            </a:r>
            <a:r>
              <a:rPr lang="en-US" sz="2800">
                <a:solidFill>
                  <a:schemeClr val="dk1"/>
                </a:solidFill>
                <a:latin typeface="Calibri"/>
                <a:ea typeface="Calibri"/>
                <a:cs typeface="Calibri"/>
                <a:sym typeface="Calibri"/>
              </a:rPr>
              <a:t>[SNR]  </a:t>
            </a:r>
            <a:endParaRPr/>
          </a:p>
          <a:p>
            <a:pPr indent="-165100" lvl="0" marL="342900" marR="0" rtl="0" algn="l">
              <a:spcBef>
                <a:spcPts val="560"/>
              </a:spcBef>
              <a:spcAft>
                <a:spcPts val="0"/>
              </a:spcAft>
              <a:buClr>
                <a:schemeClr val="dk2"/>
              </a:buClr>
              <a:buSzPts val="2800"/>
              <a:buFont typeface="Arial"/>
              <a:buNone/>
            </a:pPr>
            <a:r>
              <a:t/>
            </a:r>
            <a:endParaRPr sz="2800">
              <a:solidFill>
                <a:schemeClr val="dk1"/>
              </a:solidFill>
              <a:latin typeface="Calibri"/>
              <a:ea typeface="Calibri"/>
              <a:cs typeface="Calibri"/>
              <a:sym typeface="Calibri"/>
            </a:endParaRPr>
          </a:p>
          <a:p>
            <a:pPr indent="-165100" lvl="0" marL="342900" marR="0" rtl="0" algn="l">
              <a:spcBef>
                <a:spcPts val="560"/>
              </a:spcBef>
              <a:spcAft>
                <a:spcPts val="0"/>
              </a:spcAft>
              <a:buClr>
                <a:schemeClr val="dk2"/>
              </a:buClr>
              <a:buSzPts val="2800"/>
              <a:buFont typeface="Noto Sans Symbols"/>
              <a:buNone/>
            </a:pPr>
            <a:r>
              <a:t/>
            </a:r>
            <a:endParaRPr sz="2800">
              <a:solidFill>
                <a:schemeClr val="dk1"/>
              </a:solidFill>
              <a:latin typeface="Calibri"/>
              <a:ea typeface="Calibri"/>
              <a:cs typeface="Calibri"/>
              <a:sym typeface="Calibri"/>
            </a:endParaRPr>
          </a:p>
        </p:txBody>
      </p:sp>
      <p:pic>
        <p:nvPicPr>
          <p:cNvPr id="776" name="Google Shape;776;p88"/>
          <p:cNvPicPr preferRelativeResize="0"/>
          <p:nvPr/>
        </p:nvPicPr>
        <p:blipFill rotWithShape="1">
          <a:blip r:embed="rId4">
            <a:alphaModFix/>
          </a:blip>
          <a:srcRect b="0" l="0" r="0" t="0"/>
          <a:stretch/>
        </p:blipFill>
        <p:spPr>
          <a:xfrm>
            <a:off x="228600" y="3810000"/>
            <a:ext cx="4419600" cy="1524000"/>
          </a:xfrm>
          <a:prstGeom prst="rect">
            <a:avLst/>
          </a:prstGeom>
          <a:noFill/>
          <a:ln>
            <a:noFill/>
          </a:ln>
        </p:spPr>
      </p:pic>
      <p:grpSp>
        <p:nvGrpSpPr>
          <p:cNvPr id="777" name="Google Shape;777;p88"/>
          <p:cNvGrpSpPr/>
          <p:nvPr/>
        </p:nvGrpSpPr>
        <p:grpSpPr>
          <a:xfrm>
            <a:off x="0" y="6376988"/>
            <a:ext cx="9144000" cy="557212"/>
            <a:chOff x="0" y="6376988"/>
            <a:chExt cx="9144000" cy="557212"/>
          </a:xfrm>
        </p:grpSpPr>
        <p:grpSp>
          <p:nvGrpSpPr>
            <p:cNvPr id="778" name="Google Shape;778;p88"/>
            <p:cNvGrpSpPr/>
            <p:nvPr/>
          </p:nvGrpSpPr>
          <p:grpSpPr>
            <a:xfrm>
              <a:off x="0" y="6376988"/>
              <a:ext cx="9144000" cy="481012"/>
              <a:chOff x="0" y="6376988"/>
              <a:chExt cx="9144000" cy="481012"/>
            </a:xfrm>
          </p:grpSpPr>
          <p:sp>
            <p:nvSpPr>
              <p:cNvPr id="779" name="Google Shape;779;p88"/>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80" name="Google Shape;780;p88"/>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81" name="Google Shape;781;p8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782" name="Google Shape;782;p88"/>
          <p:cNvSpPr txBox="1"/>
          <p:nvPr/>
        </p:nvSpPr>
        <p:spPr>
          <a:xfrm>
            <a:off x="5562600" y="3048000"/>
            <a:ext cx="35814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3.  </a:t>
            </a:r>
            <a:r>
              <a:rPr b="1" lang="en-US" sz="2800">
                <a:solidFill>
                  <a:srgbClr val="BA06A5"/>
                </a:solidFill>
                <a:latin typeface="Calibri"/>
                <a:ea typeface="Calibri"/>
                <a:cs typeface="Calibri"/>
                <a:sym typeface="Calibri"/>
              </a:rPr>
              <a:t>Peak Signal to </a:t>
            </a:r>
            <a:endParaRPr/>
          </a:p>
          <a:p>
            <a:pPr indent="-342900" lvl="0" marL="342900" marR="0" rtl="0" algn="l">
              <a:spcBef>
                <a:spcPts val="560"/>
              </a:spcBef>
              <a:spcAft>
                <a:spcPts val="0"/>
              </a:spcAft>
              <a:buClr>
                <a:srgbClr val="BA06A5"/>
              </a:buClr>
              <a:buSzPts val="2800"/>
              <a:buFont typeface="Noto Sans Symbols"/>
              <a:buNone/>
            </a:pPr>
            <a:r>
              <a:rPr b="1" lang="en-US" sz="2800">
                <a:solidFill>
                  <a:srgbClr val="BA06A5"/>
                </a:solidFill>
                <a:latin typeface="Calibri"/>
                <a:ea typeface="Calibri"/>
                <a:cs typeface="Calibri"/>
                <a:sym typeface="Calibri"/>
              </a:rPr>
              <a:t>    Noise Ratio </a:t>
            </a:r>
            <a:r>
              <a:rPr lang="en-US" sz="2800">
                <a:solidFill>
                  <a:schemeClr val="dk1"/>
                </a:solidFill>
                <a:latin typeface="Calibri"/>
                <a:ea typeface="Calibri"/>
                <a:cs typeface="Calibri"/>
                <a:sym typeface="Calibri"/>
              </a:rPr>
              <a:t>[PSNR]    </a:t>
            </a:r>
            <a:endParaRPr/>
          </a:p>
          <a:p>
            <a:pPr indent="-165100" lvl="0" marL="342900" marR="0" rtl="0" algn="l">
              <a:spcBef>
                <a:spcPts val="56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783" name="Google Shape;783;p88"/>
          <p:cNvPicPr preferRelativeResize="0"/>
          <p:nvPr/>
        </p:nvPicPr>
        <p:blipFill rotWithShape="1">
          <a:blip r:embed="rId5">
            <a:alphaModFix/>
          </a:blip>
          <a:srcRect b="0" l="0" r="0" t="0"/>
          <a:stretch/>
        </p:blipFill>
        <p:spPr>
          <a:xfrm>
            <a:off x="5562600" y="4419600"/>
            <a:ext cx="3471863" cy="76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9"/>
          <p:cNvSpPr txBox="1"/>
          <p:nvPr>
            <p:ph idx="1" type="body"/>
          </p:nvPr>
        </p:nvSpPr>
        <p:spPr>
          <a:xfrm>
            <a:off x="1371600" y="1066800"/>
            <a:ext cx="7620000" cy="1143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60066"/>
              </a:buClr>
              <a:buSzPts val="3200"/>
              <a:buFont typeface="Arial"/>
              <a:buChar char="•"/>
            </a:pPr>
            <a:r>
              <a:rPr lang="en-US">
                <a:solidFill>
                  <a:srgbClr val="660066"/>
                </a:solidFill>
              </a:rPr>
              <a:t>Subjective Criteria </a:t>
            </a:r>
            <a:r>
              <a:rPr lang="en-US"/>
              <a:t>:  Images are viewed </a:t>
            </a:r>
            <a:endParaRPr/>
          </a:p>
          <a:p>
            <a:pPr indent="-342900" lvl="0" marL="342900" rtl="0" algn="l">
              <a:spcBef>
                <a:spcPts val="640"/>
              </a:spcBef>
              <a:spcAft>
                <a:spcPts val="0"/>
              </a:spcAft>
              <a:buClr>
                <a:schemeClr val="dk1"/>
              </a:buClr>
              <a:buSzPts val="3200"/>
              <a:buFont typeface="Noto Sans Symbols"/>
              <a:buNone/>
            </a:pPr>
            <a:r>
              <a:rPr lang="en-US"/>
              <a:t>   by human beings.</a:t>
            </a:r>
            <a:endParaRPr/>
          </a:p>
          <a:p>
            <a:pPr indent="-342900" lvl="0" marL="342900" rtl="0" algn="l">
              <a:spcBef>
                <a:spcPts val="640"/>
              </a:spcBef>
              <a:spcAft>
                <a:spcPts val="0"/>
              </a:spcAft>
              <a:buClr>
                <a:schemeClr val="dk1"/>
              </a:buClr>
              <a:buSzPts val="3200"/>
              <a:buFont typeface="Noto Sans Symbols"/>
              <a:buNone/>
            </a:pPr>
            <a:r>
              <a:rPr lang="en-US"/>
              <a:t>   </a:t>
            </a:r>
            <a:endParaRPr/>
          </a:p>
          <a:p>
            <a:pPr indent="-342900" lvl="0" marL="342900" rtl="0" algn="l">
              <a:spcBef>
                <a:spcPts val="640"/>
              </a:spcBef>
              <a:spcAft>
                <a:spcPts val="0"/>
              </a:spcAft>
              <a:buClr>
                <a:schemeClr val="dk1"/>
              </a:buClr>
              <a:buSzPts val="3200"/>
              <a:buFont typeface="Noto Sans Symbols"/>
              <a:buNone/>
            </a:pPr>
            <a:r>
              <a:t/>
            </a:r>
            <a:endParaRPr/>
          </a:p>
          <a:p>
            <a:pPr indent="-342900" lvl="0" marL="342900" rtl="0" algn="l">
              <a:spcBef>
                <a:spcPts val="640"/>
              </a:spcBef>
              <a:spcAft>
                <a:spcPts val="0"/>
              </a:spcAft>
              <a:buClr>
                <a:schemeClr val="dk1"/>
              </a:buClr>
              <a:buSzPts val="3200"/>
              <a:buFont typeface="Noto Sans Symbols"/>
              <a:buNone/>
            </a:pPr>
            <a:r>
              <a:rPr lang="en-US"/>
              <a:t>            1 :  </a:t>
            </a:r>
            <a:r>
              <a:rPr lang="en-US">
                <a:solidFill>
                  <a:srgbClr val="3333CC"/>
                </a:solidFill>
              </a:rPr>
              <a:t>Excellent</a:t>
            </a:r>
            <a:r>
              <a:rPr lang="en-US">
                <a:solidFill>
                  <a:srgbClr val="C00000"/>
                </a:solidFill>
              </a:rPr>
              <a:t>,    2 :  </a:t>
            </a:r>
            <a:r>
              <a:rPr lang="en-US">
                <a:solidFill>
                  <a:srgbClr val="BA06A5"/>
                </a:solidFill>
              </a:rPr>
              <a:t>Fine</a:t>
            </a:r>
            <a:r>
              <a:rPr lang="en-US"/>
              <a:t>, </a:t>
            </a:r>
            <a:endParaRPr/>
          </a:p>
          <a:p>
            <a:pPr indent="409575" lvl="0" marL="682625" rtl="0" algn="l">
              <a:spcBef>
                <a:spcPts val="640"/>
              </a:spcBef>
              <a:spcAft>
                <a:spcPts val="0"/>
              </a:spcAft>
              <a:buClr>
                <a:srgbClr val="6600CC"/>
              </a:buClr>
              <a:buSzPts val="3200"/>
              <a:buFont typeface="Noto Sans Symbols"/>
              <a:buNone/>
            </a:pPr>
            <a:r>
              <a:rPr lang="en-US">
                <a:solidFill>
                  <a:srgbClr val="6600CC"/>
                </a:solidFill>
              </a:rPr>
              <a:t>3 :  Passable</a:t>
            </a:r>
            <a:r>
              <a:rPr lang="en-US"/>
              <a:t>,     4 :  </a:t>
            </a:r>
            <a:r>
              <a:rPr lang="en-US">
                <a:solidFill>
                  <a:srgbClr val="C00000"/>
                </a:solidFill>
              </a:rPr>
              <a:t>Marginal,  </a:t>
            </a:r>
            <a:endParaRPr/>
          </a:p>
          <a:p>
            <a:pPr indent="409575" lvl="0" marL="682625" rtl="0" algn="l">
              <a:spcBef>
                <a:spcPts val="640"/>
              </a:spcBef>
              <a:spcAft>
                <a:spcPts val="0"/>
              </a:spcAft>
              <a:buClr>
                <a:srgbClr val="C00000"/>
              </a:buClr>
              <a:buSzPts val="3200"/>
              <a:buFont typeface="Noto Sans Symbols"/>
              <a:buNone/>
            </a:pPr>
            <a:r>
              <a:rPr lang="en-US">
                <a:solidFill>
                  <a:srgbClr val="C00000"/>
                </a:solidFill>
              </a:rPr>
              <a:t>5:   </a:t>
            </a:r>
            <a:r>
              <a:rPr lang="en-US">
                <a:solidFill>
                  <a:srgbClr val="002060"/>
                </a:solidFill>
              </a:rPr>
              <a:t>Inferior</a:t>
            </a:r>
            <a:r>
              <a:rPr lang="en-US"/>
              <a:t>,       6 : </a:t>
            </a:r>
            <a:r>
              <a:rPr lang="en-US">
                <a:solidFill>
                  <a:srgbClr val="FF0000"/>
                </a:solidFill>
              </a:rPr>
              <a:t>Unusable</a:t>
            </a:r>
            <a:endParaRPr/>
          </a:p>
        </p:txBody>
      </p:sp>
      <p:sp>
        <p:nvSpPr>
          <p:cNvPr id="789" name="Google Shape;789;p89"/>
          <p:cNvSpPr/>
          <p:nvPr/>
        </p:nvSpPr>
        <p:spPr>
          <a:xfrm>
            <a:off x="1752600" y="2286000"/>
            <a:ext cx="6858000" cy="10779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7030A0"/>
                </a:solidFill>
                <a:latin typeface="Times New Roman"/>
                <a:ea typeface="Times New Roman"/>
                <a:cs typeface="Times New Roman"/>
                <a:sym typeface="Times New Roman"/>
              </a:rPr>
              <a:t>Evaluations can be done with the  following scale.</a:t>
            </a:r>
            <a:endParaRPr sz="1800">
              <a:solidFill>
                <a:srgbClr val="7030A0"/>
              </a:solidFill>
              <a:latin typeface="Arial"/>
              <a:ea typeface="Arial"/>
              <a:cs typeface="Arial"/>
              <a:sym typeface="Arial"/>
            </a:endParaRPr>
          </a:p>
        </p:txBody>
      </p:sp>
      <p:grpSp>
        <p:nvGrpSpPr>
          <p:cNvPr id="790" name="Google Shape;790;p89"/>
          <p:cNvGrpSpPr/>
          <p:nvPr/>
        </p:nvGrpSpPr>
        <p:grpSpPr>
          <a:xfrm>
            <a:off x="0" y="6376988"/>
            <a:ext cx="9144000" cy="557212"/>
            <a:chOff x="0" y="6376988"/>
            <a:chExt cx="9144000" cy="557212"/>
          </a:xfrm>
        </p:grpSpPr>
        <p:grpSp>
          <p:nvGrpSpPr>
            <p:cNvPr id="791" name="Google Shape;791;p89"/>
            <p:cNvGrpSpPr/>
            <p:nvPr/>
          </p:nvGrpSpPr>
          <p:grpSpPr>
            <a:xfrm>
              <a:off x="0" y="6376988"/>
              <a:ext cx="9144000" cy="481012"/>
              <a:chOff x="0" y="6376988"/>
              <a:chExt cx="9144000" cy="481012"/>
            </a:xfrm>
          </p:grpSpPr>
          <p:sp>
            <p:nvSpPr>
              <p:cNvPr id="792" name="Google Shape;792;p89"/>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793" name="Google Shape;793;p89"/>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794" name="Google Shape;794;p8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795" name="Google Shape;795;p89"/>
          <p:cNvPicPr preferRelativeResize="0"/>
          <p:nvPr/>
        </p:nvPicPr>
        <p:blipFill rotWithShape="1">
          <a:blip r:embed="rId3">
            <a:alphaModFix/>
          </a:blip>
          <a:srcRect b="0" l="0" r="0" t="0"/>
          <a:stretch/>
        </p:blipFill>
        <p:spPr>
          <a:xfrm>
            <a:off x="0" y="1752600"/>
            <a:ext cx="1600200" cy="3581400"/>
          </a:xfrm>
          <a:prstGeom prst="rect">
            <a:avLst/>
          </a:prstGeom>
          <a:noFill/>
          <a:ln>
            <a:noFill/>
          </a:ln>
        </p:spPr>
      </p:pic>
      <p:sp>
        <p:nvSpPr>
          <p:cNvPr id="796" name="Google Shape;796;p89"/>
          <p:cNvSpPr txBox="1"/>
          <p:nvPr/>
        </p:nvSpPr>
        <p:spPr>
          <a:xfrm>
            <a:off x="152400" y="228600"/>
            <a:ext cx="75438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br>
              <a:rPr lang="en-US" sz="3200">
                <a:solidFill>
                  <a:srgbClr val="C00000"/>
                </a:solidFill>
                <a:latin typeface="Calibri"/>
                <a:ea typeface="Calibri"/>
                <a:cs typeface="Calibri"/>
                <a:sym typeface="Calibri"/>
              </a:rPr>
            </a:br>
            <a:r>
              <a:rPr lang="en-US" sz="3200">
                <a:solidFill>
                  <a:srgbClr val="C00000"/>
                </a:solidFill>
                <a:latin typeface="Calibri"/>
                <a:ea typeface="Calibri"/>
                <a:cs typeface="Calibri"/>
                <a:sym typeface="Calibri"/>
              </a:rPr>
              <a:t>Fidelity Criteria…</a:t>
            </a:r>
            <a:r>
              <a:rPr lang="en-US" sz="3200">
                <a:solidFill>
                  <a:srgbClr val="3333FF"/>
                </a:solidFill>
                <a:latin typeface="Calibri"/>
                <a:ea typeface="Calibri"/>
                <a:cs typeface="Calibri"/>
                <a:sym typeface="Calibri"/>
              </a:rPr>
              <a:t>Subjective Criteria :</a:t>
            </a:r>
            <a:br>
              <a:rPr lang="en-US" sz="3200">
                <a:solidFill>
                  <a:srgbClr val="3333FF"/>
                </a:solidFill>
                <a:latin typeface="Calibri"/>
                <a:ea typeface="Calibri"/>
                <a:cs typeface="Calibri"/>
                <a:sym typeface="Calibri"/>
              </a:rPr>
            </a:br>
            <a:endParaRPr sz="3200">
              <a:solidFill>
                <a:srgbClr val="C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0"/>
          <p:cNvSpPr txBox="1"/>
          <p:nvPr>
            <p:ph type="title"/>
          </p:nvPr>
        </p:nvSpPr>
        <p:spPr>
          <a:xfrm>
            <a:off x="609600" y="762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sz="2800">
                <a:solidFill>
                  <a:srgbClr val="C00000"/>
                </a:solidFill>
                <a:latin typeface="Calibri"/>
                <a:ea typeface="Calibri"/>
                <a:cs typeface="Calibri"/>
                <a:sym typeface="Calibri"/>
              </a:rPr>
            </a:br>
            <a:r>
              <a:rPr b="1" lang="en-US" sz="2800">
                <a:solidFill>
                  <a:srgbClr val="C00000"/>
                </a:solidFill>
                <a:latin typeface="Calibri"/>
                <a:ea typeface="Calibri"/>
                <a:cs typeface="Calibri"/>
                <a:sym typeface="Calibri"/>
              </a:rPr>
              <a:t>Fidelity Criteria…</a:t>
            </a:r>
            <a:r>
              <a:rPr b="1" lang="en-US" sz="2800">
                <a:solidFill>
                  <a:srgbClr val="3333FF"/>
                </a:solidFill>
                <a:latin typeface="Calibri"/>
                <a:ea typeface="Calibri"/>
                <a:cs typeface="Calibri"/>
                <a:sym typeface="Calibri"/>
              </a:rPr>
              <a:t>Subjective Criteria :</a:t>
            </a:r>
            <a:br>
              <a:rPr b="1" lang="en-US" sz="2800">
                <a:solidFill>
                  <a:srgbClr val="3333FF"/>
                </a:solidFill>
                <a:latin typeface="Calibri"/>
                <a:ea typeface="Calibri"/>
                <a:cs typeface="Calibri"/>
                <a:sym typeface="Calibri"/>
              </a:rPr>
            </a:br>
            <a:r>
              <a:rPr b="1" lang="en-US" sz="2800">
                <a:solidFill>
                  <a:srgbClr val="3333FF"/>
                </a:solidFill>
                <a:latin typeface="Calibri"/>
                <a:ea typeface="Calibri"/>
                <a:cs typeface="Calibri"/>
                <a:sym typeface="Calibri"/>
              </a:rPr>
              <a:t>…...</a:t>
            </a:r>
            <a:endParaRPr b="1" sz="2800">
              <a:solidFill>
                <a:srgbClr val="C00000"/>
              </a:solidFill>
              <a:latin typeface="Calibri"/>
              <a:ea typeface="Calibri"/>
              <a:cs typeface="Calibri"/>
              <a:sym typeface="Calibri"/>
            </a:endParaRPr>
          </a:p>
        </p:txBody>
      </p:sp>
      <p:graphicFrame>
        <p:nvGraphicFramePr>
          <p:cNvPr id="803" name="Google Shape;803;p90"/>
          <p:cNvGraphicFramePr/>
          <p:nvPr/>
        </p:nvGraphicFramePr>
        <p:xfrm>
          <a:off x="685800" y="762000"/>
          <a:ext cx="3000000" cy="3000000"/>
        </p:xfrm>
        <a:graphic>
          <a:graphicData uri="http://schemas.openxmlformats.org/drawingml/2006/table">
            <a:tbl>
              <a:tblPr bandRow="1" firstRow="1">
                <a:noFill/>
                <a:tableStyleId>{FB952C81-90FC-4FA9-8628-D794881AE558}</a:tableStyleId>
              </a:tblPr>
              <a:tblGrid>
                <a:gridCol w="1300175"/>
                <a:gridCol w="1593825"/>
                <a:gridCol w="5107025"/>
              </a:tblGrid>
              <a:tr h="632950">
                <a:tc>
                  <a:txBody>
                    <a:bodyPr/>
                    <a:lstStyle/>
                    <a:p>
                      <a:pPr indent="0" lvl="0" marL="0" marR="0" rtl="0" algn="ctr">
                        <a:spcBef>
                          <a:spcPts val="0"/>
                        </a:spcBef>
                        <a:spcAft>
                          <a:spcPts val="0"/>
                        </a:spcAft>
                        <a:buNone/>
                      </a:pPr>
                      <a:r>
                        <a:rPr lang="en-US" sz="2800" u="none" cap="none" strike="noStrike">
                          <a:solidFill>
                            <a:srgbClr val="C00000"/>
                          </a:solidFill>
                        </a:rPr>
                        <a:t>Value    </a:t>
                      </a:r>
                      <a:endParaRPr sz="2800" u="none" cap="none" strike="noStrike">
                        <a:solidFill>
                          <a:srgbClr val="C00000"/>
                        </a:solidFill>
                      </a:endParaRPr>
                    </a:p>
                  </a:txBody>
                  <a:tcPr marT="45725" marB="45725" marR="91450" marL="91450"/>
                </a:tc>
                <a:tc>
                  <a:txBody>
                    <a:bodyPr/>
                    <a:lstStyle/>
                    <a:p>
                      <a:pPr indent="0" lvl="0" marL="0" marR="0" rtl="0" algn="ctr">
                        <a:spcBef>
                          <a:spcPts val="0"/>
                        </a:spcBef>
                        <a:spcAft>
                          <a:spcPts val="0"/>
                        </a:spcAft>
                        <a:buNone/>
                      </a:pPr>
                      <a:r>
                        <a:rPr lang="en-US" sz="2800" u="none" cap="none" strike="noStrike">
                          <a:solidFill>
                            <a:srgbClr val="C00000"/>
                          </a:solidFill>
                        </a:rPr>
                        <a:t>Rating</a:t>
                      </a:r>
                      <a:endParaRPr sz="2800" u="none" cap="none" strike="noStrike">
                        <a:solidFill>
                          <a:srgbClr val="C00000"/>
                        </a:solidFill>
                      </a:endParaRPr>
                    </a:p>
                  </a:txBody>
                  <a:tcPr marT="45725" marB="45725" marR="91450" marL="91450"/>
                </a:tc>
                <a:tc>
                  <a:txBody>
                    <a:bodyPr/>
                    <a:lstStyle/>
                    <a:p>
                      <a:pPr indent="0" lvl="0" marL="0" marR="0" rtl="0" algn="ctr">
                        <a:spcBef>
                          <a:spcPts val="0"/>
                        </a:spcBef>
                        <a:spcAft>
                          <a:spcPts val="0"/>
                        </a:spcAft>
                        <a:buNone/>
                      </a:pPr>
                      <a:r>
                        <a:rPr lang="en-US" sz="2800" u="none" cap="none" strike="noStrike">
                          <a:solidFill>
                            <a:srgbClr val="C00000"/>
                          </a:solidFill>
                        </a:rPr>
                        <a:t>Description</a:t>
                      </a:r>
                      <a:endParaRPr sz="2800" u="none" cap="none" strike="noStrike">
                        <a:solidFill>
                          <a:srgbClr val="C00000"/>
                        </a:solidFill>
                      </a:endParaRPr>
                    </a:p>
                  </a:txBody>
                  <a:tcPr marT="45725" marB="45725" marR="91450" marL="91450"/>
                </a:tc>
              </a:tr>
              <a:tr h="701075">
                <a:tc>
                  <a:txBody>
                    <a:bodyPr/>
                    <a:lstStyle/>
                    <a:p>
                      <a:pPr indent="0" lvl="0" marL="0" marR="0" rtl="0" algn="ctr">
                        <a:spcBef>
                          <a:spcPts val="0"/>
                        </a:spcBef>
                        <a:spcAft>
                          <a:spcPts val="0"/>
                        </a:spcAft>
                        <a:buNone/>
                      </a:pPr>
                      <a:r>
                        <a:rPr b="1" lang="en-US" sz="2800" u="none" cap="none" strike="noStrike">
                          <a:solidFill>
                            <a:srgbClr val="3333FF"/>
                          </a:solidFill>
                        </a:rPr>
                        <a:t>1</a:t>
                      </a:r>
                      <a:endParaRPr b="1" sz="2800" u="none" cap="none" strike="noStrike">
                        <a:solidFill>
                          <a:srgbClr val="3333FF"/>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rgbClr val="BA06A5"/>
                          </a:solidFill>
                        </a:rPr>
                        <a:t>Excellent</a:t>
                      </a:r>
                      <a:endParaRPr b="1" sz="2800" u="none" cap="none" strike="noStrike">
                        <a:solidFill>
                          <a:srgbClr val="BA06A5"/>
                        </a:solidFill>
                      </a:endParaRPr>
                    </a:p>
                  </a:txBody>
                  <a:tcPr marT="45725" marB="45725" marR="91450" marL="91450"/>
                </a:tc>
                <a:tc>
                  <a:txBody>
                    <a:bodyPr/>
                    <a:lstStyle/>
                    <a:p>
                      <a:pPr indent="0" lvl="0" marL="0" marR="0" rtl="0" algn="ctr">
                        <a:spcBef>
                          <a:spcPts val="0"/>
                        </a:spcBef>
                        <a:spcAft>
                          <a:spcPts val="0"/>
                        </a:spcAft>
                        <a:buNone/>
                      </a:pPr>
                      <a:r>
                        <a:rPr b="0" lang="en-US" sz="2000" u="none" cap="none" strike="noStrike">
                          <a:solidFill>
                            <a:schemeClr val="dk1"/>
                          </a:solidFill>
                        </a:rPr>
                        <a:t>An image of Extremely High Quality, as Good as you could desire.</a:t>
                      </a:r>
                      <a:endParaRPr b="0" sz="2000" u="none" cap="none" strike="noStrike">
                        <a:solidFill>
                          <a:schemeClr val="dk1"/>
                        </a:solidFill>
                      </a:endParaRPr>
                    </a:p>
                  </a:txBody>
                  <a:tcPr marT="45725" marB="45725" marR="91450" marL="91450"/>
                </a:tc>
              </a:tr>
              <a:tr h="1103800">
                <a:tc>
                  <a:txBody>
                    <a:bodyPr/>
                    <a:lstStyle/>
                    <a:p>
                      <a:pPr indent="0" lvl="0" marL="0" marR="0" rtl="0" algn="ctr">
                        <a:spcBef>
                          <a:spcPts val="0"/>
                        </a:spcBef>
                        <a:spcAft>
                          <a:spcPts val="0"/>
                        </a:spcAft>
                        <a:buNone/>
                      </a:pPr>
                      <a:r>
                        <a:rPr lang="en-US" sz="2800" u="none" cap="none" strike="noStrike">
                          <a:solidFill>
                            <a:srgbClr val="C00000"/>
                          </a:solidFill>
                        </a:rPr>
                        <a:t>2</a:t>
                      </a:r>
                      <a:endParaRPr sz="2800" u="none" cap="none" strike="noStrike">
                        <a:solidFill>
                          <a:srgbClr val="C00000"/>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rgbClr val="3333FF"/>
                          </a:solidFill>
                        </a:rPr>
                        <a:t>Fine</a:t>
                      </a:r>
                      <a:endParaRPr b="1" sz="2800" u="none" cap="none" strike="noStrike">
                        <a:solidFill>
                          <a:srgbClr val="3333FF"/>
                        </a:solidFill>
                      </a:endParaRPr>
                    </a:p>
                  </a:txBody>
                  <a:tcPr marT="45725" marB="45725" marR="91450" marL="91450"/>
                </a:tc>
                <a:tc>
                  <a:txBody>
                    <a:bodyPr/>
                    <a:lstStyle/>
                    <a:p>
                      <a:pPr indent="0" lvl="0" marL="0" marR="0" rtl="0" algn="ctr">
                        <a:spcBef>
                          <a:spcPts val="0"/>
                        </a:spcBef>
                        <a:spcAft>
                          <a:spcPts val="0"/>
                        </a:spcAft>
                        <a:buNone/>
                      </a:pPr>
                      <a:r>
                        <a:rPr b="0" lang="en-US" sz="2000" u="none" cap="none" strike="noStrike">
                          <a:solidFill>
                            <a:schemeClr val="dk1"/>
                          </a:solidFill>
                        </a:rPr>
                        <a:t>An Image of High Quality, providing enjoyable viewing. </a:t>
                      </a:r>
                      <a:endParaRPr/>
                    </a:p>
                    <a:p>
                      <a:pPr indent="0" lvl="0" marL="0" marR="0" rtl="0" algn="ctr">
                        <a:spcBef>
                          <a:spcPts val="0"/>
                        </a:spcBef>
                        <a:spcAft>
                          <a:spcPts val="0"/>
                        </a:spcAft>
                        <a:buNone/>
                      </a:pPr>
                      <a:r>
                        <a:rPr b="0" lang="en-US" sz="2000" u="none" cap="none" strike="noStrike">
                          <a:solidFill>
                            <a:schemeClr val="dk1"/>
                          </a:solidFill>
                        </a:rPr>
                        <a:t>Inferior is not objectionable</a:t>
                      </a:r>
                      <a:r>
                        <a:rPr b="1" lang="en-US" sz="2000" u="none" cap="none" strike="noStrike">
                          <a:solidFill>
                            <a:schemeClr val="dk1"/>
                          </a:solidFill>
                        </a:rPr>
                        <a:t>.</a:t>
                      </a:r>
                      <a:endParaRPr b="1" sz="2000" u="none" cap="none" strike="noStrike">
                        <a:solidFill>
                          <a:schemeClr val="dk1"/>
                        </a:solidFill>
                      </a:endParaRPr>
                    </a:p>
                  </a:txBody>
                  <a:tcPr marT="45725" marB="45725" marR="91450" marL="91450"/>
                </a:tc>
              </a:tr>
              <a:tr h="632950">
                <a:tc>
                  <a:txBody>
                    <a:bodyPr/>
                    <a:lstStyle/>
                    <a:p>
                      <a:pPr indent="0" lvl="0" marL="0" marR="0" rtl="0" algn="ctr">
                        <a:spcBef>
                          <a:spcPts val="0"/>
                        </a:spcBef>
                        <a:spcAft>
                          <a:spcPts val="0"/>
                        </a:spcAft>
                        <a:buNone/>
                      </a:pPr>
                      <a:r>
                        <a:rPr b="1" lang="en-US" sz="2800" u="none" cap="none" strike="noStrike">
                          <a:solidFill>
                            <a:srgbClr val="6600CC"/>
                          </a:solidFill>
                        </a:rPr>
                        <a:t>3</a:t>
                      </a:r>
                      <a:endParaRPr b="1" sz="2800" u="none" cap="none" strike="noStrike">
                        <a:solidFill>
                          <a:srgbClr val="6600CC"/>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rgbClr val="FF0000"/>
                          </a:solidFill>
                        </a:rPr>
                        <a:t>Passable</a:t>
                      </a:r>
                      <a:endParaRPr b="1" sz="2800" u="none" cap="none" strike="noStrike">
                        <a:solidFill>
                          <a:srgbClr val="FF0000"/>
                        </a:solidFill>
                      </a:endParaRPr>
                    </a:p>
                  </a:txBody>
                  <a:tcPr marT="45725" marB="45725" marR="91450" marL="91450"/>
                </a:tc>
                <a:tc>
                  <a:txBody>
                    <a:bodyPr/>
                    <a:lstStyle/>
                    <a:p>
                      <a:pPr indent="0" lvl="0" marL="0" marR="0" rtl="0" algn="ctr">
                        <a:spcBef>
                          <a:spcPts val="0"/>
                        </a:spcBef>
                        <a:spcAft>
                          <a:spcPts val="0"/>
                        </a:spcAft>
                        <a:buNone/>
                      </a:pPr>
                      <a:r>
                        <a:rPr lang="en-US" sz="2000" u="none" cap="none" strike="noStrike">
                          <a:solidFill>
                            <a:schemeClr val="dk1"/>
                          </a:solidFill>
                        </a:rPr>
                        <a:t>An image of acceptable quality. </a:t>
                      </a:r>
                      <a:endParaRPr sz="2000" u="none" cap="none" strike="noStrike">
                        <a:solidFill>
                          <a:schemeClr val="dk1"/>
                        </a:solidFill>
                      </a:endParaRPr>
                    </a:p>
                  </a:txBody>
                  <a:tcPr marT="45725" marB="45725" marR="91450" marL="91450"/>
                </a:tc>
              </a:tr>
              <a:tr h="1103800">
                <a:tc>
                  <a:txBody>
                    <a:bodyPr/>
                    <a:lstStyle/>
                    <a:p>
                      <a:pPr indent="0" lvl="0" marL="0" marR="0" rtl="0" algn="ctr">
                        <a:spcBef>
                          <a:spcPts val="0"/>
                        </a:spcBef>
                        <a:spcAft>
                          <a:spcPts val="0"/>
                        </a:spcAft>
                        <a:buNone/>
                      </a:pPr>
                      <a:r>
                        <a:rPr lang="en-US" sz="2800" u="none" cap="none" strike="noStrike">
                          <a:solidFill>
                            <a:srgbClr val="C00000"/>
                          </a:solidFill>
                        </a:rPr>
                        <a:t>4</a:t>
                      </a:r>
                      <a:endParaRPr sz="2800" u="none" cap="none" strike="noStrike">
                        <a:solidFill>
                          <a:srgbClr val="C00000"/>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chemeClr val="dk1"/>
                          </a:solidFill>
                        </a:rPr>
                        <a:t>Marginal</a:t>
                      </a:r>
                      <a:endParaRPr b="1" sz="2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000" u="none" cap="none" strike="noStrike">
                          <a:solidFill>
                            <a:schemeClr val="dk1"/>
                          </a:solidFill>
                        </a:rPr>
                        <a:t>An image with poor quality; you wish you could improve it. Interference is somewhat objectionable.</a:t>
                      </a:r>
                      <a:endParaRPr sz="2000" u="none" cap="none" strike="noStrike">
                        <a:solidFill>
                          <a:schemeClr val="dk1"/>
                        </a:solidFill>
                      </a:endParaRPr>
                    </a:p>
                  </a:txBody>
                  <a:tcPr marT="45725" marB="45725" marR="91450" marL="91450"/>
                </a:tc>
              </a:tr>
              <a:tr h="701075">
                <a:tc>
                  <a:txBody>
                    <a:bodyPr/>
                    <a:lstStyle/>
                    <a:p>
                      <a:pPr indent="0" lvl="0" marL="0" marR="0" rtl="0" algn="ctr">
                        <a:spcBef>
                          <a:spcPts val="0"/>
                        </a:spcBef>
                        <a:spcAft>
                          <a:spcPts val="0"/>
                        </a:spcAft>
                        <a:buNone/>
                      </a:pPr>
                      <a:r>
                        <a:rPr b="1" lang="en-US" sz="2800" u="none" cap="none" strike="noStrike">
                          <a:solidFill>
                            <a:srgbClr val="6600CC"/>
                          </a:solidFill>
                        </a:rPr>
                        <a:t>5</a:t>
                      </a:r>
                      <a:endParaRPr b="1" sz="2800" u="none" cap="none" strike="noStrike">
                        <a:solidFill>
                          <a:srgbClr val="6600CC"/>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rgbClr val="3333FF"/>
                          </a:solidFill>
                        </a:rPr>
                        <a:t>Inferior</a:t>
                      </a:r>
                      <a:endParaRPr b="1" sz="2800" u="none" cap="none" strike="noStrike">
                        <a:solidFill>
                          <a:srgbClr val="3333FF"/>
                        </a:solidFill>
                      </a:endParaRPr>
                    </a:p>
                  </a:txBody>
                  <a:tcPr marT="45725" marB="45725" marR="91450" marL="91450"/>
                </a:tc>
                <a:tc>
                  <a:txBody>
                    <a:bodyPr/>
                    <a:lstStyle/>
                    <a:p>
                      <a:pPr indent="0" lvl="0" marL="0" marR="0" rtl="0" algn="ctr">
                        <a:spcBef>
                          <a:spcPts val="0"/>
                        </a:spcBef>
                        <a:spcAft>
                          <a:spcPts val="0"/>
                        </a:spcAft>
                        <a:buNone/>
                      </a:pPr>
                      <a:r>
                        <a:rPr lang="en-US" sz="2000" u="none" cap="none" strike="noStrike">
                          <a:solidFill>
                            <a:schemeClr val="dk1"/>
                          </a:solidFill>
                        </a:rPr>
                        <a:t>A very poor quality image,</a:t>
                      </a:r>
                      <a:endParaRPr/>
                    </a:p>
                    <a:p>
                      <a:pPr indent="0" lvl="0" marL="0" marR="0" rtl="0" algn="ctr">
                        <a:spcBef>
                          <a:spcPts val="0"/>
                        </a:spcBef>
                        <a:spcAft>
                          <a:spcPts val="0"/>
                        </a:spcAft>
                        <a:buNone/>
                      </a:pPr>
                      <a:r>
                        <a:rPr lang="en-US" sz="2000" u="none" cap="none" strike="noStrike">
                          <a:solidFill>
                            <a:schemeClr val="dk1"/>
                          </a:solidFill>
                        </a:rPr>
                        <a:t> but you could watch it. </a:t>
                      </a:r>
                      <a:endParaRPr sz="2000" u="none" cap="none" strike="noStrike">
                        <a:solidFill>
                          <a:schemeClr val="dk1"/>
                        </a:solidFill>
                      </a:endParaRPr>
                    </a:p>
                  </a:txBody>
                  <a:tcPr marT="45725" marB="45725" marR="91450" marL="91450"/>
                </a:tc>
              </a:tr>
              <a:tr h="632950">
                <a:tc>
                  <a:txBody>
                    <a:bodyPr/>
                    <a:lstStyle/>
                    <a:p>
                      <a:pPr indent="0" lvl="0" marL="0" marR="0" rtl="0" algn="ctr">
                        <a:spcBef>
                          <a:spcPts val="0"/>
                        </a:spcBef>
                        <a:spcAft>
                          <a:spcPts val="0"/>
                        </a:spcAft>
                        <a:buNone/>
                      </a:pPr>
                      <a:r>
                        <a:rPr lang="en-US" sz="2800" u="none" cap="none" strike="noStrike">
                          <a:solidFill>
                            <a:srgbClr val="C00000"/>
                          </a:solidFill>
                        </a:rPr>
                        <a:t>6</a:t>
                      </a:r>
                      <a:endParaRPr sz="2800" u="none" cap="none" strike="noStrike">
                        <a:solidFill>
                          <a:srgbClr val="C00000"/>
                        </a:solidFill>
                      </a:endParaRPr>
                    </a:p>
                  </a:txBody>
                  <a:tcPr marT="45725" marB="45725" marR="91450" marL="91450"/>
                </a:tc>
                <a:tc>
                  <a:txBody>
                    <a:bodyPr/>
                    <a:lstStyle/>
                    <a:p>
                      <a:pPr indent="0" lvl="0" marL="0" marR="0" rtl="0" algn="ctr">
                        <a:spcBef>
                          <a:spcPts val="0"/>
                        </a:spcBef>
                        <a:spcAft>
                          <a:spcPts val="0"/>
                        </a:spcAft>
                        <a:buNone/>
                      </a:pPr>
                      <a:r>
                        <a:rPr b="1" lang="en-US" sz="2800" u="none" cap="none" strike="noStrike">
                          <a:solidFill>
                            <a:srgbClr val="6600CC"/>
                          </a:solidFill>
                        </a:rPr>
                        <a:t>Unusable</a:t>
                      </a:r>
                      <a:endParaRPr b="1" sz="2800" u="none" cap="none" strike="noStrike">
                        <a:solidFill>
                          <a:srgbClr val="6600CC"/>
                        </a:solidFill>
                      </a:endParaRPr>
                    </a:p>
                  </a:txBody>
                  <a:tcPr marT="45725" marB="45725" marR="91450" marL="91450"/>
                </a:tc>
                <a:tc>
                  <a:txBody>
                    <a:bodyPr/>
                    <a:lstStyle/>
                    <a:p>
                      <a:pPr indent="0" lvl="0" marL="0" marR="0" rtl="0" algn="ctr">
                        <a:spcBef>
                          <a:spcPts val="0"/>
                        </a:spcBef>
                        <a:spcAft>
                          <a:spcPts val="0"/>
                        </a:spcAft>
                        <a:buNone/>
                      </a:pPr>
                      <a:r>
                        <a:rPr lang="en-US" sz="2000" u="none" cap="none" strike="noStrike">
                          <a:solidFill>
                            <a:schemeClr val="dk1"/>
                          </a:solidFill>
                        </a:rPr>
                        <a:t>Image is so bad that you can not watch it. </a:t>
                      </a:r>
                      <a:endParaRPr sz="2000" u="none" cap="none" strike="noStrike">
                        <a:solidFill>
                          <a:schemeClr val="dk1"/>
                        </a:solidFill>
                      </a:endParaRPr>
                    </a:p>
                  </a:txBody>
                  <a:tcPr marT="45725" marB="45725" marR="91450" marL="91450"/>
                </a:tc>
              </a:tr>
            </a:tbl>
          </a:graphicData>
        </a:graphic>
      </p:graphicFrame>
      <p:grpSp>
        <p:nvGrpSpPr>
          <p:cNvPr id="804" name="Google Shape;804;p90"/>
          <p:cNvGrpSpPr/>
          <p:nvPr/>
        </p:nvGrpSpPr>
        <p:grpSpPr>
          <a:xfrm>
            <a:off x="0" y="6376988"/>
            <a:ext cx="9144000" cy="557212"/>
            <a:chOff x="0" y="6376988"/>
            <a:chExt cx="9144000" cy="557212"/>
          </a:xfrm>
        </p:grpSpPr>
        <p:grpSp>
          <p:nvGrpSpPr>
            <p:cNvPr id="805" name="Google Shape;805;p90"/>
            <p:cNvGrpSpPr/>
            <p:nvPr/>
          </p:nvGrpSpPr>
          <p:grpSpPr>
            <a:xfrm>
              <a:off x="0" y="6376988"/>
              <a:ext cx="9144000" cy="481012"/>
              <a:chOff x="0" y="6376988"/>
              <a:chExt cx="9144000" cy="481012"/>
            </a:xfrm>
          </p:grpSpPr>
          <p:sp>
            <p:nvSpPr>
              <p:cNvPr id="806" name="Google Shape;806;p90"/>
              <p:cNvSpPr txBox="1"/>
              <p:nvPr/>
            </p:nvSpPr>
            <p:spPr>
              <a:xfrm>
                <a:off x="0" y="6392863"/>
                <a:ext cx="9144000" cy="465137"/>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807" name="Google Shape;807;p90"/>
              <p:cNvSpPr/>
              <p:nvPr/>
            </p:nvSpPr>
            <p:spPr>
              <a:xfrm>
                <a:off x="228600" y="6376988"/>
                <a:ext cx="1889860" cy="400110"/>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808" name="Google Shape;808;p90"/>
            <p:cNvSpPr txBox="1"/>
            <p:nvPr/>
          </p:nvSpPr>
          <p:spPr>
            <a:xfrm>
              <a:off x="8458200" y="6376988"/>
              <a:ext cx="609600" cy="55721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1"/>
          <p:cNvSpPr txBox="1"/>
          <p:nvPr>
            <p:ph type="title"/>
          </p:nvPr>
        </p:nvSpPr>
        <p:spPr>
          <a:xfrm>
            <a:off x="457200" y="274638"/>
            <a:ext cx="8229600" cy="2468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b="1" lang="en-US">
                <a:latin typeface="Calibri"/>
                <a:ea typeface="Calibri"/>
                <a:cs typeface="Calibri"/>
                <a:sym typeface="Calibri"/>
              </a:rPr>
            </a:br>
            <a:r>
              <a:rPr b="1" lang="en-US">
                <a:latin typeface="Calibri"/>
                <a:ea typeface="Calibri"/>
                <a:cs typeface="Calibri"/>
                <a:sym typeface="Calibri"/>
              </a:rPr>
              <a:t> </a:t>
            </a:r>
            <a:r>
              <a:rPr b="1" lang="en-US">
                <a:solidFill>
                  <a:srgbClr val="C00000"/>
                </a:solidFill>
                <a:latin typeface="Calibri"/>
                <a:ea typeface="Calibri"/>
                <a:cs typeface="Calibri"/>
                <a:sym typeface="Calibri"/>
              </a:rPr>
              <a:t>Lossy Compression is NOT suitable for compressing executable files.</a:t>
            </a:r>
            <a:r>
              <a:rPr b="1" lang="en-US">
                <a:latin typeface="Calibri"/>
                <a:ea typeface="Calibri"/>
                <a:cs typeface="Calibri"/>
                <a:sym typeface="Calibri"/>
              </a:rPr>
              <a:t> </a:t>
            </a:r>
            <a:endParaRPr>
              <a:latin typeface="Calibri"/>
              <a:ea typeface="Calibri"/>
              <a:cs typeface="Calibri"/>
              <a:sym typeface="Calibri"/>
            </a:endParaRPr>
          </a:p>
        </p:txBody>
      </p:sp>
      <p:sp>
        <p:nvSpPr>
          <p:cNvPr id="814" name="Google Shape;814;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Arial"/>
                <a:ea typeface="Arial"/>
                <a:cs typeface="Arial"/>
                <a:sym typeface="Arial"/>
              </a:rPr>
              <a:t>21-11-2011</a:t>
            </a:r>
            <a:endParaRPr/>
          </a:p>
        </p:txBody>
      </p:sp>
      <p:sp>
        <p:nvSpPr>
          <p:cNvPr id="815" name="Google Shape;815;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TALELE</a:t>
            </a:r>
            <a:endParaRPr/>
          </a:p>
        </p:txBody>
      </p:sp>
      <p:sp>
        <p:nvSpPr>
          <p:cNvPr id="816" name="Google Shape;816;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grpSp>
        <p:nvGrpSpPr>
          <p:cNvPr id="817" name="Google Shape;817;p91"/>
          <p:cNvGrpSpPr/>
          <p:nvPr/>
        </p:nvGrpSpPr>
        <p:grpSpPr>
          <a:xfrm>
            <a:off x="0" y="-76200"/>
            <a:ext cx="9144000" cy="6934200"/>
            <a:chOff x="0" y="0"/>
            <a:chExt cx="9144000" cy="6858000"/>
          </a:xfrm>
        </p:grpSpPr>
        <p:pic>
          <p:nvPicPr>
            <p:cNvPr id="818" name="Google Shape;818;p91"/>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819" name="Google Shape;819;p91"/>
            <p:cNvPicPr preferRelativeResize="0"/>
            <p:nvPr/>
          </p:nvPicPr>
          <p:blipFill rotWithShape="1">
            <a:blip r:embed="rId4">
              <a:alphaModFix/>
            </a:blip>
            <a:srcRect b="0" l="0" r="0" t="0"/>
            <a:stretch/>
          </p:blipFill>
          <p:spPr>
            <a:xfrm>
              <a:off x="3131840" y="1282849"/>
              <a:ext cx="2533650" cy="561975"/>
            </a:xfrm>
            <a:prstGeom prst="rect">
              <a:avLst/>
            </a:prstGeom>
            <a:noFill/>
            <a:ln>
              <a:noFill/>
            </a:ln>
          </p:spPr>
        </p:pic>
      </p:grpSp>
      <p:sp>
        <p:nvSpPr>
          <p:cNvPr id="820" name="Google Shape;820;p91"/>
          <p:cNvSpPr/>
          <p:nvPr/>
        </p:nvSpPr>
        <p:spPr>
          <a:xfrm>
            <a:off x="2103438" y="76200"/>
            <a:ext cx="6049962" cy="2952750"/>
          </a:xfrm>
          <a:prstGeom prst="horizontalScroll">
            <a:avLst>
              <a:gd fmla="val 12500" name="adj"/>
            </a:avLst>
          </a:prstGeom>
          <a:solidFill>
            <a:srgbClr val="95373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1" name="Google Shape;821;p91"/>
          <p:cNvSpPr txBox="1"/>
          <p:nvPr/>
        </p:nvSpPr>
        <p:spPr>
          <a:xfrm>
            <a:off x="2667000" y="990600"/>
            <a:ext cx="5181600" cy="15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Lossless Compression</a:t>
            </a:r>
            <a:br>
              <a:rPr b="1" lang="en-US" sz="4800">
                <a:solidFill>
                  <a:schemeClr val="lt1"/>
                </a:solidFill>
                <a:latin typeface="Calibri"/>
                <a:ea typeface="Calibri"/>
                <a:cs typeface="Calibri"/>
                <a:sym typeface="Calibri"/>
              </a:rPr>
            </a:br>
            <a:endParaRPr b="1" sz="4800">
              <a:solidFill>
                <a:schemeClr val="lt1"/>
              </a:solidFill>
              <a:latin typeface="Calibri"/>
              <a:ea typeface="Calibri"/>
              <a:cs typeface="Calibri"/>
              <a:sym typeface="Calibri"/>
            </a:endParaRPr>
          </a:p>
        </p:txBody>
      </p:sp>
      <p:sp>
        <p:nvSpPr>
          <p:cNvPr id="822" name="Google Shape;822;p91"/>
          <p:cNvSpPr txBox="1"/>
          <p:nvPr>
            <p:ph idx="1" type="body"/>
          </p:nvPr>
        </p:nvSpPr>
        <p:spPr>
          <a:xfrm>
            <a:off x="2636838" y="3200400"/>
            <a:ext cx="4678362" cy="28194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SzPts val="3200"/>
              <a:buFont typeface="Noto Sans Symbols"/>
              <a:buAutoNum type="arabicPeriod"/>
            </a:pPr>
            <a:r>
              <a:rPr b="1" lang="en-US"/>
              <a:t>Arithmetic Coding</a:t>
            </a:r>
            <a:endParaRPr/>
          </a:p>
          <a:p>
            <a:pPr indent="-457200" lvl="0" marL="457200" rtl="0" algn="l">
              <a:spcBef>
                <a:spcPts val="1600"/>
              </a:spcBef>
              <a:spcAft>
                <a:spcPts val="0"/>
              </a:spcAft>
              <a:buClr>
                <a:schemeClr val="dk1"/>
              </a:buClr>
              <a:buSzPts val="3200"/>
              <a:buFont typeface="Noto Sans Symbols"/>
              <a:buAutoNum type="arabicPeriod"/>
            </a:pPr>
            <a:r>
              <a:rPr b="1" lang="en-US"/>
              <a:t>Huffman Coding</a:t>
            </a:r>
            <a:endParaRPr/>
          </a:p>
          <a:p>
            <a:pPr indent="-457200" lvl="0" marL="457200" rtl="0" algn="l">
              <a:spcBef>
                <a:spcPts val="1600"/>
              </a:spcBef>
              <a:spcAft>
                <a:spcPts val="0"/>
              </a:spcAft>
              <a:buClr>
                <a:schemeClr val="dk1"/>
              </a:buClr>
              <a:buSzPts val="3200"/>
              <a:buFont typeface="Noto Sans Symbols"/>
              <a:buAutoNum type="arabicPeriod"/>
            </a:pPr>
            <a:r>
              <a:rPr b="1" lang="en-US"/>
              <a:t>Run-Length Coding</a:t>
            </a:r>
            <a:endParaRPr/>
          </a:p>
          <a:p>
            <a:pPr indent="-457200" lvl="0" marL="457200" rtl="0" algn="l">
              <a:spcBef>
                <a:spcPts val="1600"/>
              </a:spcBef>
              <a:spcAft>
                <a:spcPts val="0"/>
              </a:spcAft>
              <a:buClr>
                <a:schemeClr val="dk1"/>
              </a:buClr>
              <a:buSzPts val="3200"/>
              <a:buFont typeface="Noto Sans Symbols"/>
              <a:buAutoNum type="arabicPeriod"/>
            </a:pPr>
            <a:r>
              <a:rPr b="1" lang="en-US"/>
              <a:t>DPCM Coding</a:t>
            </a:r>
            <a:endParaRPr/>
          </a:p>
          <a:p>
            <a:pPr indent="-304800" lvl="0" marL="457200" rtl="0" algn="l">
              <a:spcBef>
                <a:spcPts val="1200"/>
              </a:spcBef>
              <a:spcAft>
                <a:spcPts val="0"/>
              </a:spcAft>
              <a:buClr>
                <a:schemeClr val="dk1"/>
              </a:buClr>
              <a:buSzPts val="2400"/>
              <a:buFont typeface="Noto Sans Symbols"/>
              <a:buNone/>
            </a:pPr>
            <a:r>
              <a:t/>
            </a:r>
            <a:endParaRPr sz="2400"/>
          </a:p>
          <a:p>
            <a:pPr indent="-139700" lvl="0" marL="342900" rtl="0" algn="l">
              <a:spcBef>
                <a:spcPts val="640"/>
              </a:spcBef>
              <a:spcAft>
                <a:spcPts val="0"/>
              </a:spcAft>
              <a:buClr>
                <a:schemeClr val="dk1"/>
              </a:buClr>
              <a:buSzPts val="32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nvSpPr>
        <p:spPr>
          <a:xfrm>
            <a:off x="361950" y="685800"/>
            <a:ext cx="893445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2000" u="none" cap="none" strike="noStrike">
              <a:solidFill>
                <a:srgbClr val="1D1B10"/>
              </a:solidFill>
              <a:latin typeface="Verdana"/>
              <a:ea typeface="Verdana"/>
              <a:cs typeface="Verdana"/>
              <a:sym typeface="Verdana"/>
            </a:endParaRPr>
          </a:p>
          <a:p>
            <a:pPr indent="0" lvl="0" marL="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Bharatiya Vidya Bhavans’ Sardar Patel Institute of Technology Andheri(w) Mumbai </a:t>
            </a:r>
            <a:endParaRPr/>
          </a:p>
          <a:p>
            <a:pPr indent="0" lvl="0" marL="0" marR="0" rtl="0" algn="l">
              <a:spcBef>
                <a:spcPts val="0"/>
              </a:spcBef>
              <a:spcAft>
                <a:spcPts val="0"/>
              </a:spcAft>
              <a:buNone/>
            </a:pPr>
            <a:r>
              <a:t/>
            </a:r>
            <a:endParaRPr b="0" i="0" sz="2000" u="none" cap="none" strike="noStrike">
              <a:solidFill>
                <a:srgbClr val="1D1B10"/>
              </a:solidFill>
              <a:latin typeface="Verdana"/>
              <a:ea typeface="Verdana"/>
              <a:cs typeface="Verdana"/>
              <a:sym typeface="Verdana"/>
            </a:endParaRPr>
          </a:p>
          <a:p>
            <a:pPr indent="-61913" lvl="0" marL="347663" marR="0" rtl="0" algn="l">
              <a:spcBef>
                <a:spcPts val="0"/>
              </a:spcBef>
              <a:spcAft>
                <a:spcPts val="0"/>
              </a:spcAft>
              <a:buClr>
                <a:srgbClr val="1D1B10"/>
              </a:buClr>
              <a:buSzPts val="2000"/>
              <a:buFont typeface="Arial"/>
              <a:buChar char="•"/>
            </a:pPr>
            <a:r>
              <a:rPr b="0" i="0" lang="en-US" sz="2000" u="none" cap="none" strike="noStrike">
                <a:solidFill>
                  <a:srgbClr val="1D1B10"/>
                </a:solidFill>
                <a:latin typeface="Verdana"/>
                <a:ea typeface="Verdana"/>
                <a:cs typeface="Verdana"/>
                <a:sym typeface="Verdana"/>
              </a:rPr>
              <a:t>   </a:t>
            </a:r>
            <a:r>
              <a:rPr b="1" i="0" lang="en-US" sz="1800" u="none" cap="none" strike="noStrike">
                <a:solidFill>
                  <a:srgbClr val="1D1B10"/>
                </a:solidFill>
                <a:latin typeface="Verdana"/>
                <a:ea typeface="Verdana"/>
                <a:cs typeface="Verdana"/>
                <a:sym typeface="Verdana"/>
              </a:rPr>
              <a:t>Associate Professor,</a:t>
            </a:r>
            <a:r>
              <a:rPr b="0" i="0" lang="en-US" sz="1800" u="none" cap="none" strike="noStrike">
                <a:solidFill>
                  <a:srgbClr val="1D1B10"/>
                </a:solidFill>
                <a:latin typeface="Verdana"/>
                <a:ea typeface="Verdana"/>
                <a:cs typeface="Verdana"/>
                <a:sym typeface="Verdana"/>
              </a:rPr>
              <a:t> Electronics Engineering Department (1997)</a:t>
            </a:r>
            <a:endParaRPr/>
          </a:p>
          <a:p>
            <a:pPr indent="-4763" lvl="0" marL="290513" marR="0" rtl="0" algn="l">
              <a:spcBef>
                <a:spcPts val="0"/>
              </a:spcBef>
              <a:spcAft>
                <a:spcPts val="0"/>
              </a:spcAft>
              <a:buClr>
                <a:srgbClr val="1D1B10"/>
              </a:buClr>
              <a:buSzPts val="2000"/>
              <a:buFont typeface="Arial"/>
              <a:buChar char="•"/>
            </a:pPr>
            <a:r>
              <a:rPr b="0" i="0" lang="en-US" sz="2000" u="none" cap="none" strike="noStrike">
                <a:solidFill>
                  <a:srgbClr val="1D1B10"/>
                </a:solidFill>
                <a:latin typeface="Verdana"/>
                <a:ea typeface="Verdana"/>
                <a:cs typeface="Verdana"/>
                <a:sym typeface="Verdana"/>
              </a:rPr>
              <a:t>   </a:t>
            </a:r>
            <a:r>
              <a:rPr b="1" i="0" lang="en-US" sz="2000" u="none" cap="none" strike="noStrike">
                <a:solidFill>
                  <a:srgbClr val="1D1B10"/>
                </a:solidFill>
                <a:latin typeface="Verdana"/>
                <a:ea typeface="Verdana"/>
                <a:cs typeface="Verdana"/>
                <a:sym typeface="Verdana"/>
              </a:rPr>
              <a:t>Dean, </a:t>
            </a:r>
            <a:r>
              <a:rPr b="0" i="0" lang="en-US" sz="2000" u="none" cap="none" strike="noStrike">
                <a:solidFill>
                  <a:srgbClr val="1D1B10"/>
                </a:solidFill>
                <a:latin typeface="Verdana"/>
                <a:ea typeface="Verdana"/>
                <a:cs typeface="Verdana"/>
                <a:sym typeface="Verdana"/>
              </a:rPr>
              <a:t>Students, Alumni &amp; External Relations (2022)</a:t>
            </a:r>
            <a:endParaRPr/>
          </a:p>
          <a:p>
            <a:pPr indent="0" lvl="0" marL="285750" marR="0" rtl="0" algn="l">
              <a:spcBef>
                <a:spcPts val="0"/>
              </a:spcBef>
              <a:spcAft>
                <a:spcPts val="0"/>
              </a:spcAft>
              <a:buNone/>
            </a:pPr>
            <a:r>
              <a:t/>
            </a:r>
            <a:endParaRPr b="1" i="0" sz="2000" u="none" cap="none" strike="noStrike">
              <a:solidFill>
                <a:srgbClr val="1D1B10"/>
              </a:solidFill>
              <a:latin typeface="Verdana"/>
              <a:ea typeface="Verdana"/>
              <a:cs typeface="Verdana"/>
              <a:sym typeface="Verdana"/>
            </a:endParaRPr>
          </a:p>
          <a:p>
            <a:pPr indent="0" lvl="0" marL="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Sardar Patel Technology Business Incubator(SP-TBI), </a:t>
            </a:r>
            <a:endParaRPr/>
          </a:p>
          <a:p>
            <a:pPr indent="0" lvl="0" marL="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Funded by Department of Science &amp; Technology(DST), </a:t>
            </a:r>
            <a:endParaRPr b="1" i="0" sz="2000" u="none" cap="none" strike="noStrike">
              <a:solidFill>
                <a:srgbClr val="1D1B10"/>
              </a:solidFill>
              <a:latin typeface="Verdana"/>
              <a:ea typeface="Verdana"/>
              <a:cs typeface="Verdana"/>
              <a:sym typeface="Verdana"/>
            </a:endParaRPr>
          </a:p>
          <a:p>
            <a:pPr indent="0" lvl="0" marL="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Govt. of India </a:t>
            </a:r>
            <a:endParaRPr/>
          </a:p>
          <a:p>
            <a:pPr indent="0" lvl="0" marL="0" marR="0" rtl="0" algn="l">
              <a:spcBef>
                <a:spcPts val="0"/>
              </a:spcBef>
              <a:spcAft>
                <a:spcPts val="0"/>
              </a:spcAft>
              <a:buNone/>
            </a:pPr>
            <a:r>
              <a:t/>
            </a:r>
            <a:endParaRPr b="1" i="0" sz="2000" u="none" cap="none" strike="noStrike">
              <a:solidFill>
                <a:srgbClr val="1D1B10"/>
              </a:solidFill>
              <a:latin typeface="Verdana"/>
              <a:ea typeface="Verdana"/>
              <a:cs typeface="Verdana"/>
              <a:sym typeface="Verdana"/>
            </a:endParaRPr>
          </a:p>
          <a:p>
            <a:pPr indent="-4763" lvl="0" marL="290513" marR="0" rtl="0" algn="l">
              <a:spcBef>
                <a:spcPts val="0"/>
              </a:spcBef>
              <a:spcAft>
                <a:spcPts val="0"/>
              </a:spcAft>
              <a:buClr>
                <a:srgbClr val="1D1B10"/>
              </a:buClr>
              <a:buSzPts val="2000"/>
              <a:buFont typeface="Arial"/>
              <a:buChar char="•"/>
            </a:pPr>
            <a:r>
              <a:rPr b="1" i="0" lang="en-US" sz="2000" u="none" cap="none" strike="noStrike">
                <a:solidFill>
                  <a:srgbClr val="1D1B10"/>
                </a:solidFill>
                <a:latin typeface="Verdana"/>
                <a:ea typeface="Verdana"/>
                <a:cs typeface="Verdana"/>
                <a:sym typeface="Verdana"/>
              </a:rPr>
              <a:t>   Head</a:t>
            </a:r>
            <a:r>
              <a:rPr b="0" i="0" lang="en-US" sz="2000" u="none" cap="none" strike="noStrike">
                <a:solidFill>
                  <a:srgbClr val="1D1B10"/>
                </a:solidFill>
                <a:latin typeface="Verdana"/>
                <a:ea typeface="Verdana"/>
                <a:cs typeface="Verdana"/>
                <a:sym typeface="Verdana"/>
              </a:rPr>
              <a:t>, Academic Relations  (2015)</a:t>
            </a:r>
            <a:endParaRPr b="0" i="0" sz="2000" u="none" cap="none" strike="noStrike">
              <a:solidFill>
                <a:srgbClr val="1D1B10"/>
              </a:solidFill>
              <a:latin typeface="Verdana"/>
              <a:ea typeface="Verdana"/>
              <a:cs typeface="Verdana"/>
              <a:sym typeface="Verdana"/>
            </a:endParaRPr>
          </a:p>
          <a:p>
            <a:pPr indent="122236" lvl="0" marL="290513" marR="0" rtl="0" algn="l">
              <a:spcBef>
                <a:spcPts val="0"/>
              </a:spcBef>
              <a:spcAft>
                <a:spcPts val="0"/>
              </a:spcAft>
              <a:buClr>
                <a:schemeClr val="dk1"/>
              </a:buClr>
              <a:buSzPts val="2000"/>
              <a:buFont typeface="Arial"/>
              <a:buNone/>
            </a:pPr>
            <a:r>
              <a:t/>
            </a:r>
            <a:endParaRPr b="1" i="0" sz="2000" u="none" cap="none" strike="noStrike">
              <a:solidFill>
                <a:srgbClr val="1D1B10"/>
              </a:solidFill>
              <a:latin typeface="Verdana"/>
              <a:ea typeface="Verdana"/>
              <a:cs typeface="Verdana"/>
              <a:sym typeface="Verdana"/>
            </a:endParaRPr>
          </a:p>
          <a:p>
            <a:pPr indent="-285750" lvl="0" marL="28575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IEEE Bombay Section</a:t>
            </a:r>
            <a:endParaRPr/>
          </a:p>
          <a:p>
            <a:pPr indent="-158750" lvl="0" marL="571500" marR="0" rtl="0" algn="l">
              <a:spcBef>
                <a:spcPts val="0"/>
              </a:spcBef>
              <a:spcAft>
                <a:spcPts val="0"/>
              </a:spcAft>
              <a:buClr>
                <a:schemeClr val="dk1"/>
              </a:buClr>
              <a:buSzPts val="2000"/>
              <a:buFont typeface="Arial"/>
              <a:buNone/>
            </a:pPr>
            <a:r>
              <a:t/>
            </a:r>
            <a:endParaRPr b="0" i="0" sz="2000" u="none" cap="none" strike="noStrike">
              <a:solidFill>
                <a:srgbClr val="1D1B10"/>
              </a:solidFill>
              <a:latin typeface="Verdana"/>
              <a:ea typeface="Verdana"/>
              <a:cs typeface="Verdana"/>
              <a:sym typeface="Verdana"/>
            </a:endParaRPr>
          </a:p>
          <a:p>
            <a:pPr indent="-285750" lvl="0" marL="571500" marR="0" rtl="0" algn="l">
              <a:spcBef>
                <a:spcPts val="0"/>
              </a:spcBef>
              <a:spcAft>
                <a:spcPts val="0"/>
              </a:spcAft>
              <a:buClr>
                <a:srgbClr val="1D1B10"/>
              </a:buClr>
              <a:buSzPts val="2000"/>
              <a:buFont typeface="Arial"/>
              <a:buChar char="•"/>
            </a:pPr>
            <a:r>
              <a:rPr b="1" i="0" lang="en-US" sz="2000" u="none" cap="none" strike="noStrike">
                <a:solidFill>
                  <a:srgbClr val="1D1B10"/>
                </a:solidFill>
                <a:latin typeface="Verdana"/>
                <a:ea typeface="Verdana"/>
                <a:cs typeface="Verdana"/>
                <a:sym typeface="Verdana"/>
              </a:rPr>
              <a:t>Treasurer</a:t>
            </a:r>
            <a:r>
              <a:rPr b="0" i="0" lang="en-US" sz="2000" u="none" cap="none" strike="noStrike">
                <a:solidFill>
                  <a:srgbClr val="1D1B10"/>
                </a:solidFill>
                <a:latin typeface="Verdana"/>
                <a:ea typeface="Verdana"/>
                <a:cs typeface="Verdana"/>
                <a:sym typeface="Verdana"/>
              </a:rPr>
              <a:t> (2020)</a:t>
            </a:r>
            <a:endParaRPr b="0" i="0" sz="2000" u="none" cap="none" strike="noStrike">
              <a:solidFill>
                <a:srgbClr val="1D1B10"/>
              </a:solidFill>
              <a:latin typeface="Verdana"/>
              <a:ea typeface="Verdana"/>
              <a:cs typeface="Verdana"/>
              <a:sym typeface="Verdana"/>
            </a:endParaRPr>
          </a:p>
          <a:p>
            <a:pPr indent="-285750" lvl="0" marL="571500" marR="0" rtl="0" algn="l">
              <a:spcBef>
                <a:spcPts val="0"/>
              </a:spcBef>
              <a:spcAft>
                <a:spcPts val="0"/>
              </a:spcAft>
              <a:buClr>
                <a:srgbClr val="1D1B10"/>
              </a:buClr>
              <a:buSzPts val="2000"/>
              <a:buFont typeface="Arial"/>
              <a:buChar char="•"/>
            </a:pPr>
            <a:r>
              <a:rPr b="0" i="0" lang="en-US" sz="2000" u="none" cap="none" strike="noStrike">
                <a:solidFill>
                  <a:srgbClr val="1D1B10"/>
                </a:solidFill>
                <a:latin typeface="Verdana"/>
                <a:ea typeface="Verdana"/>
                <a:cs typeface="Verdana"/>
                <a:sym typeface="Verdana"/>
              </a:rPr>
              <a:t>Executive Committee Member  (2015)</a:t>
            </a:r>
            <a:endParaRPr/>
          </a:p>
          <a:p>
            <a:pPr indent="0" lvl="0" marL="0" marR="0" rtl="0" algn="l">
              <a:spcBef>
                <a:spcPts val="0"/>
              </a:spcBef>
              <a:spcAft>
                <a:spcPts val="0"/>
              </a:spcAft>
              <a:buNone/>
            </a:pPr>
            <a:r>
              <a:t/>
            </a:r>
            <a:endParaRPr b="1" i="0" sz="2000" u="none" cap="none" strike="noStrike">
              <a:solidFill>
                <a:srgbClr val="1D1B10"/>
              </a:solidFill>
              <a:latin typeface="Verdana"/>
              <a:ea typeface="Verdana"/>
              <a:cs typeface="Verdana"/>
              <a:sym typeface="Verdana"/>
            </a:endParaRPr>
          </a:p>
          <a:p>
            <a:pPr indent="0" lvl="0" marL="0" marR="0" rtl="0" algn="l">
              <a:spcBef>
                <a:spcPts val="0"/>
              </a:spcBef>
              <a:spcAft>
                <a:spcPts val="0"/>
              </a:spcAft>
              <a:buNone/>
            </a:pPr>
            <a:r>
              <a:t/>
            </a:r>
            <a:endParaRPr b="1" i="0" sz="2000" u="none" cap="none" strike="noStrike">
              <a:solidFill>
                <a:srgbClr val="1D1B10"/>
              </a:solidFill>
              <a:latin typeface="Verdana"/>
              <a:ea typeface="Verdana"/>
              <a:cs typeface="Verdana"/>
              <a:sym typeface="Verdana"/>
            </a:endParaRPr>
          </a:p>
          <a:p>
            <a:pPr indent="0" lvl="0" marL="0" marR="0" rtl="0" algn="l">
              <a:spcBef>
                <a:spcPts val="0"/>
              </a:spcBef>
              <a:spcAft>
                <a:spcPts val="0"/>
              </a:spcAft>
              <a:buNone/>
            </a:pPr>
            <a:r>
              <a:rPr b="1" i="0" lang="en-US" sz="2000" u="none" cap="none" strike="noStrike">
                <a:solidFill>
                  <a:srgbClr val="1D1B10"/>
                </a:solidFill>
                <a:latin typeface="Verdana"/>
                <a:ea typeface="Verdana"/>
                <a:cs typeface="Verdana"/>
                <a:sym typeface="Verdana"/>
              </a:rPr>
              <a:t>  </a:t>
            </a:r>
            <a:endParaRPr/>
          </a:p>
        </p:txBody>
      </p:sp>
      <p:sp>
        <p:nvSpPr>
          <p:cNvPr id="495" name="Google Shape;495;p65"/>
          <p:cNvSpPr txBox="1"/>
          <p:nvPr/>
        </p:nvSpPr>
        <p:spPr>
          <a:xfrm>
            <a:off x="381000" y="238125"/>
            <a:ext cx="6629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3923DD"/>
                </a:solidFill>
                <a:latin typeface="Times New Roman"/>
                <a:ea typeface="Times New Roman"/>
                <a:cs typeface="Times New Roman"/>
                <a:sym typeface="Times New Roman"/>
              </a:rPr>
              <a:t>Kiran  TALELE</a:t>
            </a:r>
            <a:endParaRPr/>
          </a:p>
        </p:txBody>
      </p:sp>
      <p:grpSp>
        <p:nvGrpSpPr>
          <p:cNvPr id="496" name="Google Shape;496;p65"/>
          <p:cNvGrpSpPr/>
          <p:nvPr/>
        </p:nvGrpSpPr>
        <p:grpSpPr>
          <a:xfrm>
            <a:off x="0" y="6376988"/>
            <a:ext cx="9144000" cy="557212"/>
            <a:chOff x="0" y="6376988"/>
            <a:chExt cx="9144000" cy="557212"/>
          </a:xfrm>
        </p:grpSpPr>
        <p:grpSp>
          <p:nvGrpSpPr>
            <p:cNvPr id="497" name="Google Shape;497;p65"/>
            <p:cNvGrpSpPr/>
            <p:nvPr/>
          </p:nvGrpSpPr>
          <p:grpSpPr>
            <a:xfrm>
              <a:off x="0" y="6376988"/>
              <a:ext cx="9144000" cy="481012"/>
              <a:chOff x="0" y="6376988"/>
              <a:chExt cx="9144000" cy="481012"/>
            </a:xfrm>
          </p:grpSpPr>
          <p:sp>
            <p:nvSpPr>
              <p:cNvPr id="498" name="Google Shape;498;p65"/>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lt1"/>
                    </a:solidFill>
                    <a:latin typeface="Calibri"/>
                    <a:ea typeface="Calibri"/>
                    <a:cs typeface="Calibri"/>
                    <a:sym typeface="Calibri"/>
                  </a:rPr>
                  <a:t> </a:t>
                </a:r>
                <a:endParaRPr b="0" i="0" sz="4400" u="none" cap="none" strike="noStrike">
                  <a:solidFill>
                    <a:schemeClr val="lt1"/>
                  </a:solidFill>
                  <a:latin typeface="Verdana"/>
                  <a:ea typeface="Verdana"/>
                  <a:cs typeface="Verdana"/>
                  <a:sym typeface="Verdana"/>
                </a:endParaRPr>
              </a:p>
            </p:txBody>
          </p:sp>
          <p:sp>
            <p:nvSpPr>
              <p:cNvPr id="499" name="Google Shape;499;p65"/>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Kiran TALELE </a:t>
                </a:r>
                <a:endParaRPr/>
              </a:p>
            </p:txBody>
          </p:sp>
        </p:grpSp>
        <p:sp>
          <p:nvSpPr>
            <p:cNvPr id="500" name="Google Shape;500;p6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2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92"/>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828" name="Google Shape;828;p92"/>
          <p:cNvSpPr/>
          <p:nvPr/>
        </p:nvSpPr>
        <p:spPr>
          <a:xfrm>
            <a:off x="2362200" y="1447800"/>
            <a:ext cx="6477000" cy="4724400"/>
          </a:xfrm>
          <a:prstGeom prst="roundRect">
            <a:avLst>
              <a:gd fmla="val 16667" name="adj"/>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rPr lang="en-US" sz="2400">
                <a:solidFill>
                  <a:schemeClr val="lt1"/>
                </a:solidFill>
                <a:latin typeface="Arial"/>
                <a:ea typeface="Arial"/>
                <a:cs typeface="Arial"/>
                <a:sym typeface="Arial"/>
              </a:rPr>
              <a:t>Arithmetic coding was devel</a:t>
            </a:r>
            <a:endParaRPr sz="2200">
              <a:solidFill>
                <a:schemeClr val="lt1"/>
              </a:solidFill>
              <a:latin typeface="Arial"/>
              <a:ea typeface="Arial"/>
              <a:cs typeface="Arial"/>
              <a:sym typeface="Arial"/>
            </a:endParaRPr>
          </a:p>
          <a:p>
            <a:pPr indent="0" lvl="0" marL="0" marR="0" rtl="0" algn="l">
              <a:spcBef>
                <a:spcPts val="0"/>
              </a:spcBef>
              <a:spcAft>
                <a:spcPts val="0"/>
              </a:spcAft>
              <a:buNone/>
            </a:pPr>
            <a:r>
              <a:t/>
            </a:r>
            <a:endParaRPr sz="19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19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1900">
              <a:solidFill>
                <a:schemeClr val="lt1"/>
              </a:solidFill>
              <a:latin typeface="Arial"/>
              <a:ea typeface="Arial"/>
              <a:cs typeface="Arial"/>
              <a:sym typeface="Arial"/>
            </a:endParaRPr>
          </a:p>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829" name="Google Shape;829;p92"/>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400">
              <a:solidFill>
                <a:srgbClr val="C00000"/>
              </a:solidFill>
              <a:latin typeface="Calibri"/>
              <a:ea typeface="Calibri"/>
              <a:cs typeface="Calibri"/>
              <a:sym typeface="Calibri"/>
            </a:endParaRPr>
          </a:p>
        </p:txBody>
      </p:sp>
      <p:sp>
        <p:nvSpPr>
          <p:cNvPr id="830" name="Google Shape;830;p92"/>
          <p:cNvSpPr txBox="1"/>
          <p:nvPr>
            <p:ph type="title"/>
          </p:nvPr>
        </p:nvSpPr>
        <p:spPr>
          <a:xfrm>
            <a:off x="2819400" y="1524000"/>
            <a:ext cx="49530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FF3300"/>
                </a:solidFill>
                <a:latin typeface="Arial"/>
                <a:ea typeface="Arial"/>
                <a:cs typeface="Arial"/>
                <a:sym typeface="Arial"/>
              </a:rPr>
              <a:t>[1] Arithmetic Coding</a:t>
            </a:r>
            <a:endParaRPr sz="3200">
              <a:latin typeface="Arial"/>
              <a:ea typeface="Arial"/>
              <a:cs typeface="Arial"/>
              <a:sym typeface="Arial"/>
            </a:endParaRPr>
          </a:p>
        </p:txBody>
      </p:sp>
      <p:pic>
        <p:nvPicPr>
          <p:cNvPr id="831" name="Google Shape;831;p92"/>
          <p:cNvPicPr preferRelativeResize="0"/>
          <p:nvPr/>
        </p:nvPicPr>
        <p:blipFill rotWithShape="1">
          <a:blip r:embed="rId4">
            <a:alphaModFix/>
          </a:blip>
          <a:srcRect b="0" l="0" r="0" t="0"/>
          <a:stretch/>
        </p:blipFill>
        <p:spPr>
          <a:xfrm flipH="1">
            <a:off x="7086600" y="2057400"/>
            <a:ext cx="1520825" cy="1295400"/>
          </a:xfrm>
          <a:prstGeom prst="rect">
            <a:avLst/>
          </a:prstGeom>
          <a:noFill/>
          <a:ln>
            <a:noFill/>
          </a:ln>
        </p:spPr>
      </p:pic>
      <p:sp>
        <p:nvSpPr>
          <p:cNvPr id="832" name="Google Shape;832;p92"/>
          <p:cNvSpPr/>
          <p:nvPr/>
        </p:nvSpPr>
        <p:spPr>
          <a:xfrm>
            <a:off x="2819400" y="2330450"/>
            <a:ext cx="4114800" cy="15700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Arithmetic coding was developed by Jorma Rissanen and Glen Langdon at IBM/Arc in 1977-78</a:t>
            </a:r>
            <a:endParaRPr/>
          </a:p>
        </p:txBody>
      </p:sp>
      <p:sp>
        <p:nvSpPr>
          <p:cNvPr id="833" name="Google Shape;833;p92"/>
          <p:cNvSpPr/>
          <p:nvPr/>
        </p:nvSpPr>
        <p:spPr>
          <a:xfrm>
            <a:off x="6938963" y="3352800"/>
            <a:ext cx="19764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Times New Roman"/>
                <a:ea typeface="Times New Roman"/>
                <a:cs typeface="Times New Roman"/>
                <a:sym typeface="Times New Roman"/>
              </a:rPr>
              <a:t>Jorma Rissanen</a:t>
            </a:r>
            <a:endParaRPr/>
          </a:p>
        </p:txBody>
      </p:sp>
      <p:pic>
        <p:nvPicPr>
          <p:cNvPr id="834" name="Google Shape;834;p92"/>
          <p:cNvPicPr preferRelativeResize="0"/>
          <p:nvPr/>
        </p:nvPicPr>
        <p:blipFill rotWithShape="1">
          <a:blip r:embed="rId5">
            <a:alphaModFix/>
          </a:blip>
          <a:srcRect b="0" l="0" r="0" t="0"/>
          <a:stretch/>
        </p:blipFill>
        <p:spPr>
          <a:xfrm>
            <a:off x="7165975" y="3810000"/>
            <a:ext cx="1520825" cy="1433513"/>
          </a:xfrm>
          <a:prstGeom prst="rect">
            <a:avLst/>
          </a:prstGeom>
          <a:noFill/>
          <a:ln>
            <a:noFill/>
          </a:ln>
        </p:spPr>
      </p:pic>
      <p:sp>
        <p:nvSpPr>
          <p:cNvPr id="835" name="Google Shape;835;p92"/>
          <p:cNvSpPr/>
          <p:nvPr/>
        </p:nvSpPr>
        <p:spPr>
          <a:xfrm>
            <a:off x="6934200" y="5167313"/>
            <a:ext cx="1976438"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Times New Roman"/>
                <a:ea typeface="Times New Roman"/>
                <a:cs typeface="Times New Roman"/>
                <a:sym typeface="Times New Roman"/>
              </a:rPr>
              <a:t>Glen Langdon</a:t>
            </a:r>
            <a:endParaRPr/>
          </a:p>
        </p:txBody>
      </p:sp>
      <p:sp>
        <p:nvSpPr>
          <p:cNvPr id="836" name="Google Shape;836;p92"/>
          <p:cNvSpPr txBox="1"/>
          <p:nvPr/>
        </p:nvSpPr>
        <p:spPr>
          <a:xfrm>
            <a:off x="2819400" y="4038600"/>
            <a:ext cx="4038600" cy="17526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l">
              <a:spcBef>
                <a:spcPts val="0"/>
              </a:spcBef>
              <a:spcAft>
                <a:spcPts val="0"/>
              </a:spcAft>
              <a:buClr>
                <a:srgbClr val="000000"/>
              </a:buClr>
              <a:buSzPct val="100000"/>
              <a:buFont typeface="Arial"/>
              <a:buNone/>
            </a:pPr>
            <a:r>
              <a:rPr lang="en-US" sz="3200">
                <a:solidFill>
                  <a:srgbClr val="000000"/>
                </a:solidFill>
                <a:latin typeface="Merriweather Sans"/>
                <a:ea typeface="Merriweather Sans"/>
                <a:cs typeface="Merriweather Sans"/>
                <a:sym typeface="Merriweather Sans"/>
              </a:rPr>
              <a:t>Ref :</a:t>
            </a:r>
            <a:endParaRPr/>
          </a:p>
          <a:p>
            <a:pPr indent="0" lvl="0" marL="0" marR="0" rtl="0" algn="l">
              <a:spcBef>
                <a:spcPts val="352"/>
              </a:spcBef>
              <a:spcAft>
                <a:spcPts val="0"/>
              </a:spcAft>
              <a:buClr>
                <a:srgbClr val="660066"/>
              </a:buClr>
              <a:buSzPct val="100000"/>
              <a:buFont typeface="Arial"/>
              <a:buNone/>
            </a:pPr>
            <a:r>
              <a:rPr lang="en-US" sz="3200">
                <a:solidFill>
                  <a:srgbClr val="660066"/>
                </a:solidFill>
                <a:latin typeface="Merriweather Sans"/>
                <a:ea typeface="Merriweather Sans"/>
                <a:cs typeface="Merriweather Sans"/>
                <a:sym typeface="Merriweather Sans"/>
              </a:rPr>
              <a:t>U.S. Patent 4,122,440 – (IBM) Filed 4 March 1977, granted 24 October 1978 – Glen George Langdon, Jorma Johannes Rissanen – Method and means for arithmetic string coding</a:t>
            </a:r>
            <a:endParaRPr sz="3200">
              <a:solidFill>
                <a:srgbClr val="660066"/>
              </a:solidFill>
              <a:latin typeface="Calibri"/>
              <a:ea typeface="Calibri"/>
              <a:cs typeface="Calibri"/>
              <a:sym typeface="Calibri"/>
            </a:endParaRPr>
          </a:p>
          <a:p>
            <a:pPr indent="-187959" lvl="1" marL="742950" marR="0" rtl="0" algn="l">
              <a:spcBef>
                <a:spcPts val="308"/>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3"/>
          <p:cNvSpPr txBox="1"/>
          <p:nvPr>
            <p:ph type="title"/>
          </p:nvPr>
        </p:nvSpPr>
        <p:spPr>
          <a:xfrm>
            <a:off x="609600" y="304800"/>
            <a:ext cx="5867400" cy="53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sz="3200">
                <a:solidFill>
                  <a:srgbClr val="C00000"/>
                </a:solidFill>
                <a:latin typeface="Calibri"/>
                <a:ea typeface="Calibri"/>
                <a:cs typeface="Calibri"/>
                <a:sym typeface="Calibri"/>
              </a:rPr>
            </a:br>
            <a:r>
              <a:rPr b="1" lang="en-US" sz="3200">
                <a:solidFill>
                  <a:srgbClr val="C00000"/>
                </a:solidFill>
                <a:latin typeface="Calibri"/>
                <a:ea typeface="Calibri"/>
                <a:cs typeface="Calibri"/>
                <a:sym typeface="Calibri"/>
              </a:rPr>
              <a:t>[1]  </a:t>
            </a:r>
            <a:r>
              <a:rPr b="1" lang="en-US" sz="3200">
                <a:solidFill>
                  <a:srgbClr val="0000CC"/>
                </a:solidFill>
                <a:latin typeface="Calibri"/>
                <a:ea typeface="Calibri"/>
                <a:cs typeface="Calibri"/>
                <a:sym typeface="Calibri"/>
              </a:rPr>
              <a:t>Arithmetic Coding</a:t>
            </a:r>
            <a:br>
              <a:rPr b="1" lang="en-US" sz="3200">
                <a:solidFill>
                  <a:srgbClr val="0000CC"/>
                </a:solidFill>
                <a:latin typeface="Calibri"/>
                <a:ea typeface="Calibri"/>
                <a:cs typeface="Calibri"/>
                <a:sym typeface="Calibri"/>
              </a:rPr>
            </a:br>
            <a:endParaRPr b="1" sz="3200">
              <a:solidFill>
                <a:srgbClr val="0000CC"/>
              </a:solidFill>
              <a:latin typeface="Calibri"/>
              <a:ea typeface="Calibri"/>
              <a:cs typeface="Calibri"/>
              <a:sym typeface="Calibri"/>
            </a:endParaRPr>
          </a:p>
        </p:txBody>
      </p:sp>
      <p:sp>
        <p:nvSpPr>
          <p:cNvPr id="842" name="Google Shape;842;p93"/>
          <p:cNvSpPr txBox="1"/>
          <p:nvPr>
            <p:ph idx="1" type="body"/>
          </p:nvPr>
        </p:nvSpPr>
        <p:spPr>
          <a:xfrm>
            <a:off x="990600" y="990600"/>
            <a:ext cx="76200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Example :  Message “ </a:t>
            </a:r>
            <a:r>
              <a:rPr b="1" lang="en-US">
                <a:solidFill>
                  <a:srgbClr val="C00000"/>
                </a:solidFill>
                <a:latin typeface="Calibri"/>
                <a:ea typeface="Calibri"/>
                <a:cs typeface="Calibri"/>
                <a:sym typeface="Calibri"/>
              </a:rPr>
              <a:t>I N D I A</a:t>
            </a:r>
            <a:r>
              <a:rPr lang="en-US">
                <a:latin typeface="Calibri"/>
                <a:ea typeface="Calibri"/>
                <a:cs typeface="Calibri"/>
                <a:sym typeface="Calibri"/>
              </a:rPr>
              <a:t>”</a:t>
            </a:r>
            <a:endParaRPr>
              <a:latin typeface="Calibri"/>
              <a:ea typeface="Calibri"/>
              <a:cs typeface="Calibri"/>
              <a:sym typeface="Calibri"/>
            </a:endParaRPr>
          </a:p>
        </p:txBody>
      </p:sp>
      <p:sp>
        <p:nvSpPr>
          <p:cNvPr id="843" name="Google Shape;843;p93"/>
          <p:cNvSpPr txBox="1"/>
          <p:nvPr/>
        </p:nvSpPr>
        <p:spPr>
          <a:xfrm>
            <a:off x="1195388" y="1781175"/>
            <a:ext cx="7620000" cy="144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Size of Message = 5 Characters</a:t>
            </a:r>
            <a:endParaRPr/>
          </a:p>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                             = 5 Bytes</a:t>
            </a:r>
            <a:endParaRPr/>
          </a:p>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                             = 40 bits</a:t>
            </a:r>
            <a:endParaRPr/>
          </a:p>
          <a:p>
            <a:pPr indent="-342900" lvl="0" marL="342900" marR="0" rtl="0" algn="l">
              <a:spcBef>
                <a:spcPts val="640"/>
              </a:spcBef>
              <a:spcAft>
                <a:spcPts val="0"/>
              </a:spcAft>
              <a:buNone/>
            </a:pPr>
            <a:r>
              <a:t/>
            </a:r>
            <a:endParaRPr sz="3200">
              <a:solidFill>
                <a:schemeClr val="dk1"/>
              </a:solidFill>
              <a:latin typeface="Calibri"/>
              <a:ea typeface="Calibri"/>
              <a:cs typeface="Calibri"/>
              <a:sym typeface="Calibri"/>
            </a:endParaRPr>
          </a:p>
          <a:p>
            <a:pPr indent="-342900" lvl="0" marL="342900" marR="0" rtl="0" algn="l">
              <a:spcBef>
                <a:spcPts val="640"/>
              </a:spcBef>
              <a:spcAft>
                <a:spcPts val="0"/>
              </a:spcAft>
              <a:buNone/>
            </a:pPr>
            <a:r>
              <a:t/>
            </a:r>
            <a:endParaRPr sz="3200">
              <a:solidFill>
                <a:schemeClr val="dk1"/>
              </a:solidFill>
              <a:latin typeface="Calibri"/>
              <a:ea typeface="Calibri"/>
              <a:cs typeface="Calibri"/>
              <a:sym typeface="Calibri"/>
            </a:endParaRPr>
          </a:p>
        </p:txBody>
      </p:sp>
      <p:pic>
        <p:nvPicPr>
          <p:cNvPr descr="J:\Image Processing PPT-2011\DIP download\VJTI   IP\tuhl_ani_flag_angle.gif" id="844" name="Google Shape;844;p93"/>
          <p:cNvPicPr preferRelativeResize="0"/>
          <p:nvPr/>
        </p:nvPicPr>
        <p:blipFill rotWithShape="1">
          <a:blip r:embed="rId3">
            <a:alphaModFix/>
          </a:blip>
          <a:srcRect b="0" l="0" r="0" t="0"/>
          <a:stretch/>
        </p:blipFill>
        <p:spPr>
          <a:xfrm>
            <a:off x="6923088" y="1905000"/>
            <a:ext cx="1916112" cy="2514600"/>
          </a:xfrm>
          <a:prstGeom prst="rect">
            <a:avLst/>
          </a:prstGeom>
          <a:noFill/>
          <a:ln>
            <a:noFill/>
          </a:ln>
        </p:spPr>
      </p:pic>
      <p:sp>
        <p:nvSpPr>
          <p:cNvPr id="845" name="Google Shape;845;p9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846" name="Google Shape;846;p9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aphicFrame>
        <p:nvGraphicFramePr>
          <p:cNvPr id="847" name="Google Shape;847;p93"/>
          <p:cNvGraphicFramePr/>
          <p:nvPr/>
        </p:nvGraphicFramePr>
        <p:xfrm>
          <a:off x="1346200" y="3656013"/>
          <a:ext cx="3000000" cy="3000000"/>
        </p:xfrm>
        <a:graphic>
          <a:graphicData uri="http://schemas.openxmlformats.org/drawingml/2006/table">
            <a:tbl>
              <a:tblPr>
                <a:noFill/>
                <a:tableStyleId>{733F38CF-D5FC-4BE6-AE9B-73515147694F}</a:tableStyleId>
              </a:tblPr>
              <a:tblGrid>
                <a:gridCol w="2032000"/>
                <a:gridCol w="2032000"/>
              </a:tblGrid>
              <a:tr h="6096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01650">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I</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0050">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N</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0050">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D</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0050">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A</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4"/>
          <p:cNvSpPr txBox="1"/>
          <p:nvPr>
            <p:ph type="title"/>
          </p:nvPr>
        </p:nvSpPr>
        <p:spPr>
          <a:xfrm>
            <a:off x="609600" y="304800"/>
            <a:ext cx="5867400" cy="53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sz="3200">
                <a:solidFill>
                  <a:srgbClr val="C00000"/>
                </a:solidFill>
                <a:latin typeface="Calibri"/>
                <a:ea typeface="Calibri"/>
                <a:cs typeface="Calibri"/>
                <a:sym typeface="Calibri"/>
              </a:rPr>
            </a:br>
            <a:r>
              <a:rPr b="1" lang="en-US" sz="3200">
                <a:solidFill>
                  <a:srgbClr val="C00000"/>
                </a:solidFill>
                <a:latin typeface="Calibri"/>
                <a:ea typeface="Calibri"/>
                <a:cs typeface="Calibri"/>
                <a:sym typeface="Calibri"/>
              </a:rPr>
              <a:t>[1]  </a:t>
            </a:r>
            <a:r>
              <a:rPr b="1" lang="en-US" sz="3200">
                <a:solidFill>
                  <a:srgbClr val="0000CC"/>
                </a:solidFill>
                <a:latin typeface="Calibri"/>
                <a:ea typeface="Calibri"/>
                <a:cs typeface="Calibri"/>
                <a:sym typeface="Calibri"/>
              </a:rPr>
              <a:t>Arithmetic Coding</a:t>
            </a:r>
            <a:br>
              <a:rPr b="1" lang="en-US" sz="3200">
                <a:solidFill>
                  <a:srgbClr val="0000CC"/>
                </a:solidFill>
                <a:latin typeface="Calibri"/>
                <a:ea typeface="Calibri"/>
                <a:cs typeface="Calibri"/>
                <a:sym typeface="Calibri"/>
              </a:rPr>
            </a:br>
            <a:endParaRPr b="1" sz="3200">
              <a:solidFill>
                <a:srgbClr val="0000CC"/>
              </a:solidFill>
              <a:latin typeface="Calibri"/>
              <a:ea typeface="Calibri"/>
              <a:cs typeface="Calibri"/>
              <a:sym typeface="Calibri"/>
            </a:endParaRPr>
          </a:p>
        </p:txBody>
      </p:sp>
      <p:sp>
        <p:nvSpPr>
          <p:cNvPr id="853" name="Google Shape;853;p94"/>
          <p:cNvSpPr txBox="1"/>
          <p:nvPr>
            <p:ph idx="1" type="body"/>
          </p:nvPr>
        </p:nvSpPr>
        <p:spPr>
          <a:xfrm>
            <a:off x="990600" y="990600"/>
            <a:ext cx="76200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Example :  Message “ </a:t>
            </a:r>
            <a:r>
              <a:rPr b="1" lang="en-US">
                <a:solidFill>
                  <a:srgbClr val="C00000"/>
                </a:solidFill>
                <a:latin typeface="Calibri"/>
                <a:ea typeface="Calibri"/>
                <a:cs typeface="Calibri"/>
                <a:sym typeface="Calibri"/>
              </a:rPr>
              <a:t>I N D I A</a:t>
            </a:r>
            <a:r>
              <a:rPr lang="en-US">
                <a:latin typeface="Calibri"/>
                <a:ea typeface="Calibri"/>
                <a:cs typeface="Calibri"/>
                <a:sym typeface="Calibri"/>
              </a:rPr>
              <a:t>”</a:t>
            </a:r>
            <a:endParaRPr>
              <a:latin typeface="Calibri"/>
              <a:ea typeface="Calibri"/>
              <a:cs typeface="Calibri"/>
              <a:sym typeface="Calibri"/>
            </a:endParaRPr>
          </a:p>
        </p:txBody>
      </p:sp>
      <p:sp>
        <p:nvSpPr>
          <p:cNvPr id="854" name="Google Shape;854;p94"/>
          <p:cNvSpPr txBox="1"/>
          <p:nvPr/>
        </p:nvSpPr>
        <p:spPr>
          <a:xfrm>
            <a:off x="1195388" y="1781175"/>
            <a:ext cx="7620000" cy="144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Size of Message = 5 Characters</a:t>
            </a:r>
            <a:endParaRPr/>
          </a:p>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                             = 5 Bytes</a:t>
            </a:r>
            <a:endParaRPr/>
          </a:p>
          <a:p>
            <a:pPr indent="-342900" lvl="0" marL="342900" marR="0" rtl="0" algn="l">
              <a:spcBef>
                <a:spcPts val="0"/>
              </a:spcBef>
              <a:spcAft>
                <a:spcPts val="0"/>
              </a:spcAft>
              <a:buNone/>
            </a:pPr>
            <a:r>
              <a:rPr lang="en-US" sz="3200">
                <a:solidFill>
                  <a:schemeClr val="dk1"/>
                </a:solidFill>
                <a:latin typeface="Calibri"/>
                <a:ea typeface="Calibri"/>
                <a:cs typeface="Calibri"/>
                <a:sym typeface="Calibri"/>
              </a:rPr>
              <a:t>                             = 40 bits</a:t>
            </a:r>
            <a:endParaRPr/>
          </a:p>
          <a:p>
            <a:pPr indent="-342900" lvl="0" marL="342900" marR="0" rtl="0" algn="l">
              <a:spcBef>
                <a:spcPts val="640"/>
              </a:spcBef>
              <a:spcAft>
                <a:spcPts val="0"/>
              </a:spcAft>
              <a:buNone/>
            </a:pPr>
            <a:r>
              <a:t/>
            </a:r>
            <a:endParaRPr sz="3200">
              <a:solidFill>
                <a:schemeClr val="dk1"/>
              </a:solidFill>
              <a:latin typeface="Calibri"/>
              <a:ea typeface="Calibri"/>
              <a:cs typeface="Calibri"/>
              <a:sym typeface="Calibri"/>
            </a:endParaRPr>
          </a:p>
          <a:p>
            <a:pPr indent="-342900" lvl="0" marL="342900" marR="0" rtl="0" algn="l">
              <a:spcBef>
                <a:spcPts val="640"/>
              </a:spcBef>
              <a:spcAft>
                <a:spcPts val="0"/>
              </a:spcAft>
              <a:buNone/>
            </a:pPr>
            <a:r>
              <a:t/>
            </a:r>
            <a:endParaRPr sz="3200">
              <a:solidFill>
                <a:schemeClr val="dk1"/>
              </a:solidFill>
              <a:latin typeface="Calibri"/>
              <a:ea typeface="Calibri"/>
              <a:cs typeface="Calibri"/>
              <a:sym typeface="Calibri"/>
            </a:endParaRPr>
          </a:p>
        </p:txBody>
      </p:sp>
      <p:pic>
        <p:nvPicPr>
          <p:cNvPr descr="J:\Image Processing PPT-2011\DIP download\VJTI   IP\tuhl_ani_flag_angle.gif" id="855" name="Google Shape;855;p94"/>
          <p:cNvPicPr preferRelativeResize="0"/>
          <p:nvPr/>
        </p:nvPicPr>
        <p:blipFill rotWithShape="1">
          <a:blip r:embed="rId3">
            <a:alphaModFix/>
          </a:blip>
          <a:srcRect b="0" l="0" r="0" t="0"/>
          <a:stretch/>
        </p:blipFill>
        <p:spPr>
          <a:xfrm>
            <a:off x="6923088" y="1905000"/>
            <a:ext cx="1916112" cy="2514600"/>
          </a:xfrm>
          <a:prstGeom prst="rect">
            <a:avLst/>
          </a:prstGeom>
          <a:noFill/>
          <a:ln>
            <a:noFill/>
          </a:ln>
        </p:spPr>
      </p:pic>
      <p:sp>
        <p:nvSpPr>
          <p:cNvPr id="856" name="Google Shape;856;p9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857" name="Google Shape;857;p9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aphicFrame>
        <p:nvGraphicFramePr>
          <p:cNvPr id="858" name="Google Shape;858;p94"/>
          <p:cNvGraphicFramePr/>
          <p:nvPr/>
        </p:nvGraphicFramePr>
        <p:xfrm>
          <a:off x="1346200" y="3656013"/>
          <a:ext cx="3000000" cy="3000000"/>
        </p:xfrm>
        <a:graphic>
          <a:graphicData uri="http://schemas.openxmlformats.org/drawingml/2006/table">
            <a:tbl>
              <a:tblPr>
                <a:noFill/>
                <a:tableStyleId>{733F38CF-D5FC-4BE6-AE9B-73515147694F}</a:tableStyleId>
              </a:tblPr>
              <a:tblGrid>
                <a:gridCol w="2032000"/>
                <a:gridCol w="2032000"/>
              </a:tblGrid>
              <a:tr h="6093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Symbol</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Probability</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26725">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I</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800" u="none" cap="none" strike="noStrike">
                          <a:solidFill>
                            <a:srgbClr val="C00000"/>
                          </a:solidFill>
                          <a:latin typeface="Times New Roman"/>
                          <a:ea typeface="Times New Roman"/>
                          <a:cs typeface="Times New Roman"/>
                          <a:sym typeface="Times New Roman"/>
                        </a:rPr>
                        <a:t>0.4</a:t>
                      </a:r>
                      <a:endParaRPr sz="28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6725">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N</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800" u="none" cap="none" strike="noStrike">
                          <a:solidFill>
                            <a:srgbClr val="C00000"/>
                          </a:solidFill>
                          <a:latin typeface="Times New Roman"/>
                          <a:ea typeface="Times New Roman"/>
                          <a:cs typeface="Times New Roman"/>
                          <a:sym typeface="Times New Roman"/>
                        </a:rPr>
                        <a:t>0.2</a:t>
                      </a:r>
                      <a:endParaRPr sz="28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6725">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D</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800" u="none" cap="none" strike="noStrike">
                          <a:solidFill>
                            <a:srgbClr val="C00000"/>
                          </a:solidFill>
                          <a:latin typeface="Times New Roman"/>
                          <a:ea typeface="Times New Roman"/>
                          <a:cs typeface="Times New Roman"/>
                          <a:sym typeface="Times New Roman"/>
                        </a:rPr>
                        <a:t>0.2</a:t>
                      </a:r>
                      <a:endParaRPr sz="28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6725">
                <a:tc>
                  <a:txBody>
                    <a:bodyPr/>
                    <a:lstStyle/>
                    <a:p>
                      <a:pPr indent="0" lvl="0" marL="0" marR="0" rtl="0" algn="ctr">
                        <a:spcBef>
                          <a:spcPts val="0"/>
                        </a:spcBef>
                        <a:spcAft>
                          <a:spcPts val="0"/>
                        </a:spcAft>
                        <a:buNone/>
                      </a:pPr>
                      <a:r>
                        <a:rPr b="1" lang="en-US" sz="2400" u="none" cap="none" strike="noStrike">
                          <a:solidFill>
                            <a:srgbClr val="C00000"/>
                          </a:solidFill>
                          <a:latin typeface="Book Antiqua"/>
                          <a:ea typeface="Book Antiqua"/>
                          <a:cs typeface="Book Antiqua"/>
                          <a:sym typeface="Book Antiqua"/>
                        </a:rPr>
                        <a:t>A</a:t>
                      </a:r>
                      <a:endParaRPr sz="2000" u="none" cap="none" strike="noStrike">
                        <a:solidFill>
                          <a:srgbClr val="C00000"/>
                        </a:solidFill>
                        <a:latin typeface="Times New Roman"/>
                        <a:ea typeface="Times New Roman"/>
                        <a:cs typeface="Times New Roman"/>
                        <a:sym typeface="Times New Roman"/>
                      </a:endParaRPr>
                    </a:p>
                  </a:txBody>
                  <a:tcPr marT="0" marB="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800" u="none" cap="none" strike="noStrike">
                          <a:solidFill>
                            <a:srgbClr val="C00000"/>
                          </a:solidFill>
                          <a:latin typeface="Times New Roman"/>
                          <a:ea typeface="Times New Roman"/>
                          <a:cs typeface="Times New Roman"/>
                          <a:sym typeface="Times New Roman"/>
                        </a:rPr>
                        <a:t>0.2</a:t>
                      </a:r>
                      <a:endParaRPr sz="2800" u="none" cap="none" strike="noStrike">
                        <a:solidFill>
                          <a:srgbClr val="C00000"/>
                        </a:solidFill>
                        <a:latin typeface="Times New Roman"/>
                        <a:ea typeface="Times New Roman"/>
                        <a:cs typeface="Times New Roman"/>
                        <a:sym typeface="Times New Roman"/>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5"/>
          <p:cNvSpPr txBox="1"/>
          <p:nvPr>
            <p:ph idx="1" type="body"/>
          </p:nvPr>
        </p:nvSpPr>
        <p:spPr>
          <a:xfrm>
            <a:off x="438150" y="1524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latin typeface="Calibri"/>
                <a:ea typeface="Calibri"/>
                <a:cs typeface="Calibri"/>
                <a:sym typeface="Calibri"/>
              </a:rPr>
              <a:t>Step-1 : To find interval for first character “ </a:t>
            </a:r>
            <a:r>
              <a:rPr b="1" lang="en-US" sz="3600">
                <a:solidFill>
                  <a:srgbClr val="C00000"/>
                </a:solidFill>
                <a:latin typeface="Calibri"/>
                <a:ea typeface="Calibri"/>
                <a:cs typeface="Calibri"/>
                <a:sym typeface="Calibri"/>
              </a:rPr>
              <a:t>I</a:t>
            </a:r>
            <a:r>
              <a:rPr b="1" lang="en-US">
                <a:latin typeface="Calibri"/>
                <a:ea typeface="Calibri"/>
                <a:cs typeface="Calibri"/>
                <a:sym typeface="Calibri"/>
              </a:rPr>
              <a:t>”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           </a:t>
            </a:r>
            <a:endParaRPr/>
          </a:p>
          <a:p>
            <a:pPr indent="-342900" lvl="0" marL="342900" rtl="0" algn="l">
              <a:spcBef>
                <a:spcPts val="640"/>
              </a:spcBef>
              <a:spcAft>
                <a:spcPts val="0"/>
              </a:spcAft>
              <a:buClr>
                <a:schemeClr val="dk1"/>
              </a:buClr>
              <a:buSzPts val="3200"/>
              <a:buFont typeface="Arial"/>
              <a:buNone/>
            </a:pPr>
            <a:r>
              <a:t/>
            </a:r>
            <a:endParaRPr b="1">
              <a:latin typeface="Calibri"/>
              <a:ea typeface="Calibri"/>
              <a:cs typeface="Calibri"/>
              <a:sym typeface="Calibri"/>
            </a:endParaRPr>
          </a:p>
          <a:p>
            <a:pPr indent="-342900" lvl="0" marL="342900" rtl="0" algn="l">
              <a:spcBef>
                <a:spcPts val="480"/>
              </a:spcBef>
              <a:spcAft>
                <a:spcPts val="0"/>
              </a:spcAft>
              <a:buClr>
                <a:schemeClr val="dk1"/>
              </a:buClr>
              <a:buSzPts val="2400"/>
              <a:buFont typeface="Arial"/>
              <a:buNone/>
            </a:pPr>
            <a:r>
              <a:t/>
            </a:r>
            <a:endParaRPr b="1" sz="2400">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865" name="Google Shape;865;p9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66" name="Google Shape;866;p95"/>
          <p:cNvPicPr preferRelativeResize="0"/>
          <p:nvPr/>
        </p:nvPicPr>
        <p:blipFill rotWithShape="1">
          <a:blip r:embed="rId3">
            <a:alphaModFix/>
          </a:blip>
          <a:srcRect b="0" l="0" r="0" t="0"/>
          <a:stretch/>
        </p:blipFill>
        <p:spPr>
          <a:xfrm>
            <a:off x="533400" y="2819400"/>
            <a:ext cx="3995738" cy="765175"/>
          </a:xfrm>
          <a:prstGeom prst="rect">
            <a:avLst/>
          </a:prstGeom>
          <a:noFill/>
          <a:ln>
            <a:noFill/>
          </a:ln>
        </p:spPr>
      </p:pic>
      <p:sp>
        <p:nvSpPr>
          <p:cNvPr id="867" name="Google Shape;867;p9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95"/>
          <p:cNvSpPr txBox="1"/>
          <p:nvPr/>
        </p:nvSpPr>
        <p:spPr>
          <a:xfrm>
            <a:off x="457200" y="4724400"/>
            <a:ext cx="4503738" cy="1077913"/>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Interval for Character </a:t>
            </a:r>
            <a:r>
              <a:rPr b="1" lang="en-US" sz="3600">
                <a:solidFill>
                  <a:srgbClr val="C00000"/>
                </a:solidFill>
                <a:latin typeface="Arial"/>
                <a:ea typeface="Arial"/>
                <a:cs typeface="Arial"/>
                <a:sym typeface="Arial"/>
              </a:rPr>
              <a:t>I</a:t>
            </a:r>
            <a:r>
              <a:rPr b="1" lang="en-US" sz="2800">
                <a:solidFill>
                  <a:schemeClr val="dk1"/>
                </a:solidFill>
                <a:latin typeface="Arial"/>
                <a:ea typeface="Arial"/>
                <a:cs typeface="Arial"/>
                <a:sym typeface="Arial"/>
              </a:rPr>
              <a:t> is</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[ 0.0  to  0.4 ]</a:t>
            </a:r>
            <a:endParaRPr sz="2800">
              <a:solidFill>
                <a:schemeClr val="dk1"/>
              </a:solidFill>
              <a:latin typeface="Arial"/>
              <a:ea typeface="Arial"/>
              <a:cs typeface="Arial"/>
              <a:sym typeface="Arial"/>
            </a:endParaRPr>
          </a:p>
        </p:txBody>
      </p:sp>
      <p:grpSp>
        <p:nvGrpSpPr>
          <p:cNvPr id="869" name="Google Shape;869;p95"/>
          <p:cNvGrpSpPr/>
          <p:nvPr/>
        </p:nvGrpSpPr>
        <p:grpSpPr>
          <a:xfrm>
            <a:off x="6357938" y="1447800"/>
            <a:ext cx="1720850" cy="4468813"/>
            <a:chOff x="7822" y="8929"/>
            <a:chExt cx="1667" cy="3655"/>
          </a:xfrm>
        </p:grpSpPr>
        <p:cxnSp>
          <p:nvCxnSpPr>
            <p:cNvPr id="870" name="Google Shape;870;p95"/>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871" name="Google Shape;871;p95"/>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872" name="Google Shape;872;p95"/>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873" name="Google Shape;873;p95"/>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874" name="Google Shape;874;p95"/>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875" name="Google Shape;875;p95"/>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876" name="Google Shape;876;p95"/>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877" name="Google Shape;877;p95"/>
            <p:cNvSpPr txBox="1"/>
            <p:nvPr/>
          </p:nvSpPr>
          <p:spPr>
            <a:xfrm>
              <a:off x="7822" y="8929"/>
              <a:ext cx="706" cy="374"/>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1.0</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878" name="Google Shape;878;p95"/>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400">
                <a:solidFill>
                  <a:schemeClr val="dk1"/>
                </a:solidFill>
                <a:latin typeface="Arial"/>
                <a:ea typeface="Arial"/>
                <a:cs typeface="Arial"/>
                <a:sym typeface="Arial"/>
              </a:endParaRPr>
            </a:p>
          </p:txBody>
        </p:sp>
      </p:grpSp>
      <p:sp>
        <p:nvSpPr>
          <p:cNvPr id="879" name="Google Shape;879;p95"/>
          <p:cNvSpPr txBox="1"/>
          <p:nvPr/>
        </p:nvSpPr>
        <p:spPr>
          <a:xfrm>
            <a:off x="438150" y="1066800"/>
            <a:ext cx="4837113"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CC"/>
              </a:buClr>
              <a:buSzPts val="2400"/>
              <a:buFont typeface="Arial"/>
              <a:buNone/>
            </a:pPr>
            <a:r>
              <a:rPr b="1" lang="en-US" sz="2400">
                <a:solidFill>
                  <a:srgbClr val="0000CC"/>
                </a:solidFill>
                <a:latin typeface="Arial"/>
                <a:ea typeface="Arial"/>
                <a:cs typeface="Arial"/>
                <a:sym typeface="Arial"/>
              </a:rPr>
              <a:t>Lower range value = 0 </a:t>
            </a:r>
            <a:endParaRPr sz="2400">
              <a:solidFill>
                <a:srgbClr val="0000CC"/>
              </a:solidFill>
              <a:latin typeface="Arial"/>
              <a:ea typeface="Arial"/>
              <a:cs typeface="Arial"/>
              <a:sym typeface="Arial"/>
            </a:endParaRPr>
          </a:p>
          <a:p>
            <a:pPr indent="0" lvl="0" marL="0" marR="0" rtl="0" algn="l">
              <a:spcBef>
                <a:spcPts val="0"/>
              </a:spcBef>
              <a:spcAft>
                <a:spcPts val="0"/>
              </a:spcAft>
              <a:buClr>
                <a:srgbClr val="0000CC"/>
              </a:buClr>
              <a:buSzPts val="2400"/>
              <a:buFont typeface="Arial"/>
              <a:buNone/>
            </a:pPr>
            <a:r>
              <a:rPr b="1" lang="en-US" sz="2400">
                <a:solidFill>
                  <a:srgbClr val="0000CC"/>
                </a:solidFill>
                <a:latin typeface="Arial"/>
                <a:ea typeface="Arial"/>
                <a:cs typeface="Arial"/>
                <a:sym typeface="Arial"/>
              </a:rPr>
              <a:t>Upper range value = 1</a:t>
            </a:r>
            <a:endParaRPr sz="1800">
              <a:solidFill>
                <a:srgbClr val="0000CC"/>
              </a:solidFill>
              <a:latin typeface="Arial"/>
              <a:ea typeface="Arial"/>
              <a:cs typeface="Arial"/>
              <a:sym typeface="Arial"/>
            </a:endParaRPr>
          </a:p>
        </p:txBody>
      </p:sp>
      <p:sp>
        <p:nvSpPr>
          <p:cNvPr id="880" name="Google Shape;880;p95"/>
          <p:cNvSpPr txBox="1"/>
          <p:nvPr/>
        </p:nvSpPr>
        <p:spPr>
          <a:xfrm>
            <a:off x="457200" y="2133600"/>
            <a:ext cx="47037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No of sub-intervals = 5</a:t>
            </a:r>
            <a:endParaRPr sz="2400">
              <a:solidFill>
                <a:srgbClr val="C00000"/>
              </a:solidFill>
              <a:latin typeface="Arial"/>
              <a:ea typeface="Arial"/>
              <a:cs typeface="Arial"/>
              <a:sym typeface="Arial"/>
            </a:endParaRPr>
          </a:p>
        </p:txBody>
      </p:sp>
      <p:sp>
        <p:nvSpPr>
          <p:cNvPr id="881" name="Google Shape;881;p95"/>
          <p:cNvSpPr/>
          <p:nvPr/>
        </p:nvSpPr>
        <p:spPr>
          <a:xfrm>
            <a:off x="7410450" y="4278313"/>
            <a:ext cx="300038" cy="1589087"/>
          </a:xfrm>
          <a:prstGeom prst="rightBrace">
            <a:avLst>
              <a:gd fmla="val 37270" name="adj1"/>
              <a:gd fmla="val 50000" name="adj2"/>
            </a:avLst>
          </a:prstGeom>
          <a:noFill/>
          <a:ln cap="flat" cmpd="sng" w="28575">
            <a:solidFill>
              <a:srgbClr val="FF33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95"/>
          <p:cNvSpPr txBox="1"/>
          <p:nvPr/>
        </p:nvSpPr>
        <p:spPr>
          <a:xfrm>
            <a:off x="7773988" y="1854200"/>
            <a:ext cx="457200" cy="38877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a:t>
            </a:r>
            <a:r>
              <a:rPr b="1" lang="en-US" sz="2800">
                <a:solidFill>
                  <a:srgbClr val="FF0000"/>
                </a:solidFill>
                <a:latin typeface="Calibri"/>
                <a:ea typeface="Calibri"/>
                <a:cs typeface="Calibri"/>
                <a:sym typeface="Calibri"/>
              </a:rPr>
              <a:t>I</a:t>
            </a:r>
            <a:endParaRPr sz="4400">
              <a:solidFill>
                <a:srgbClr val="FF0000"/>
              </a:solidFill>
              <a:latin typeface="Arial"/>
              <a:ea typeface="Arial"/>
              <a:cs typeface="Arial"/>
              <a:sym typeface="Arial"/>
            </a:endParaRPr>
          </a:p>
        </p:txBody>
      </p:sp>
      <p:pic>
        <p:nvPicPr>
          <p:cNvPr id="883" name="Google Shape;883;p95"/>
          <p:cNvPicPr preferRelativeResize="0"/>
          <p:nvPr/>
        </p:nvPicPr>
        <p:blipFill rotWithShape="1">
          <a:blip r:embed="rId4">
            <a:alphaModFix/>
          </a:blip>
          <a:srcRect b="0" l="0" r="0" t="0"/>
          <a:stretch/>
        </p:blipFill>
        <p:spPr>
          <a:xfrm>
            <a:off x="457200" y="3670300"/>
            <a:ext cx="2540000" cy="977900"/>
          </a:xfrm>
          <a:prstGeom prst="rect">
            <a:avLst/>
          </a:prstGeom>
          <a:noFill/>
          <a:ln>
            <a:noFill/>
          </a:ln>
        </p:spPr>
      </p:pic>
      <p:pic>
        <p:nvPicPr>
          <p:cNvPr id="884" name="Google Shape;884;p95"/>
          <p:cNvPicPr preferRelativeResize="0"/>
          <p:nvPr/>
        </p:nvPicPr>
        <p:blipFill rotWithShape="1">
          <a:blip r:embed="rId5">
            <a:alphaModFix/>
          </a:blip>
          <a:srcRect b="0" l="0" r="0" t="0"/>
          <a:stretch/>
        </p:blipFill>
        <p:spPr>
          <a:xfrm>
            <a:off x="3276600" y="3962400"/>
            <a:ext cx="2146300" cy="469900"/>
          </a:xfrm>
          <a:prstGeom prst="rect">
            <a:avLst/>
          </a:prstGeom>
          <a:noFill/>
          <a:ln>
            <a:noFill/>
          </a:ln>
        </p:spPr>
      </p:pic>
      <p:sp>
        <p:nvSpPr>
          <p:cNvPr id="885" name="Google Shape;885;p95"/>
          <p:cNvSpPr txBox="1"/>
          <p:nvPr/>
        </p:nvSpPr>
        <p:spPr>
          <a:xfrm>
            <a:off x="6099175" y="5386388"/>
            <a:ext cx="728663" cy="481012"/>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886" name="Google Shape;886;p95"/>
          <p:cNvSpPr txBox="1"/>
          <p:nvPr/>
        </p:nvSpPr>
        <p:spPr>
          <a:xfrm>
            <a:off x="6324600" y="5638800"/>
            <a:ext cx="533400"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0</a:t>
            </a:r>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ctr">
              <a:spcBef>
                <a:spcPts val="1000"/>
              </a:spcBef>
              <a:spcAft>
                <a:spcPts val="0"/>
              </a:spcAft>
              <a:buNone/>
            </a:pPr>
            <a:r>
              <a:t/>
            </a:r>
            <a:endParaRPr b="1" sz="3200">
              <a:solidFill>
                <a:srgbClr val="FF0000"/>
              </a:solidFill>
              <a:latin typeface="Arial"/>
              <a:ea typeface="Arial"/>
              <a:cs typeface="Arial"/>
              <a:sym typeface="Arial"/>
            </a:endParaRPr>
          </a:p>
        </p:txBody>
      </p:sp>
      <p:sp>
        <p:nvSpPr>
          <p:cNvPr id="887" name="Google Shape;887;p95"/>
          <p:cNvSpPr txBox="1"/>
          <p:nvPr/>
        </p:nvSpPr>
        <p:spPr>
          <a:xfrm>
            <a:off x="6324600" y="4876800"/>
            <a:ext cx="6746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0.2</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888" name="Google Shape;888;p95"/>
          <p:cNvSpPr txBox="1"/>
          <p:nvPr/>
        </p:nvSpPr>
        <p:spPr>
          <a:xfrm>
            <a:off x="6324600" y="4038600"/>
            <a:ext cx="6746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0.4</a:t>
            </a:r>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ctr">
              <a:spcBef>
                <a:spcPts val="1000"/>
              </a:spcBef>
              <a:spcAft>
                <a:spcPts val="0"/>
              </a:spcAft>
              <a:buNone/>
            </a:pPr>
            <a:r>
              <a:t/>
            </a:r>
            <a:endParaRPr b="1" sz="3200">
              <a:solidFill>
                <a:srgbClr val="FF0000"/>
              </a:solidFill>
              <a:latin typeface="Arial"/>
              <a:ea typeface="Arial"/>
              <a:cs typeface="Arial"/>
              <a:sym typeface="Arial"/>
            </a:endParaRPr>
          </a:p>
        </p:txBody>
      </p:sp>
      <p:sp>
        <p:nvSpPr>
          <p:cNvPr id="889" name="Google Shape;889;p95"/>
          <p:cNvSpPr txBox="1"/>
          <p:nvPr/>
        </p:nvSpPr>
        <p:spPr>
          <a:xfrm>
            <a:off x="6324600" y="3124200"/>
            <a:ext cx="6746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0.6</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890" name="Google Shape;890;p95"/>
          <p:cNvSpPr txBox="1"/>
          <p:nvPr/>
        </p:nvSpPr>
        <p:spPr>
          <a:xfrm>
            <a:off x="6324600" y="2286000"/>
            <a:ext cx="6746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0.8</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891" name="Google Shape;891;p9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nvGrpSpPr>
          <p:cNvPr id="892" name="Google Shape;892;p95"/>
          <p:cNvGrpSpPr/>
          <p:nvPr/>
        </p:nvGrpSpPr>
        <p:grpSpPr>
          <a:xfrm>
            <a:off x="0" y="6324600"/>
            <a:ext cx="9144000" cy="609600"/>
            <a:chOff x="0" y="6324600"/>
            <a:chExt cx="9144000" cy="609600"/>
          </a:xfrm>
        </p:grpSpPr>
        <p:sp>
          <p:nvSpPr>
            <p:cNvPr id="893" name="Google Shape;893;p9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894" name="Google Shape;894;p9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6"/>
          <p:cNvSpPr txBox="1"/>
          <p:nvPr>
            <p:ph idx="1" type="body"/>
          </p:nvPr>
        </p:nvSpPr>
        <p:spPr>
          <a:xfrm>
            <a:off x="438150" y="1524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latin typeface="Calibri"/>
                <a:ea typeface="Calibri"/>
                <a:cs typeface="Calibri"/>
                <a:sym typeface="Calibri"/>
              </a:rPr>
              <a:t>Step-2 : </a:t>
            </a:r>
            <a:r>
              <a:rPr b="1" lang="en-US">
                <a:solidFill>
                  <a:srgbClr val="FF0000"/>
                </a:solidFill>
                <a:latin typeface="Calibri"/>
                <a:ea typeface="Calibri"/>
                <a:cs typeface="Calibri"/>
                <a:sym typeface="Calibri"/>
              </a:rPr>
              <a:t>To find interval for 2</a:t>
            </a:r>
            <a:r>
              <a:rPr b="1" baseline="30000" lang="en-US">
                <a:solidFill>
                  <a:srgbClr val="FF0000"/>
                </a:solidFill>
                <a:latin typeface="Calibri"/>
                <a:ea typeface="Calibri"/>
                <a:cs typeface="Calibri"/>
                <a:sym typeface="Calibri"/>
              </a:rPr>
              <a:t>nd</a:t>
            </a:r>
            <a:r>
              <a:rPr b="1" lang="en-US">
                <a:solidFill>
                  <a:srgbClr val="FF0000"/>
                </a:solidFill>
                <a:latin typeface="Calibri"/>
                <a:ea typeface="Calibri"/>
                <a:cs typeface="Calibri"/>
                <a:sym typeface="Calibri"/>
              </a:rPr>
              <a:t> character “ N”  </a:t>
            </a:r>
            <a:endParaRPr>
              <a:solidFill>
                <a:srgbClr val="FF0000"/>
              </a:solidFill>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Range :</a:t>
            </a:r>
            <a:endParaRPr/>
          </a:p>
          <a:p>
            <a:pPr indent="-342900" lvl="0" marL="342900" rtl="0" algn="l">
              <a:spcBef>
                <a:spcPts val="640"/>
              </a:spcBef>
              <a:spcAft>
                <a:spcPts val="0"/>
              </a:spcAft>
              <a:buClr>
                <a:schemeClr val="dk1"/>
              </a:buClr>
              <a:buSzPts val="3200"/>
              <a:buFont typeface="Arial"/>
              <a:buNone/>
            </a:pPr>
            <a:r>
              <a:t/>
            </a:r>
            <a:endParaRPr>
              <a:solidFill>
                <a:srgbClr val="FF0000"/>
              </a:solidFill>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           </a:t>
            </a:r>
            <a:endParaRPr/>
          </a:p>
          <a:p>
            <a:pPr indent="-342900" lvl="0" marL="342900" rtl="0" algn="l">
              <a:spcBef>
                <a:spcPts val="480"/>
              </a:spcBef>
              <a:spcAft>
                <a:spcPts val="0"/>
              </a:spcAft>
              <a:buClr>
                <a:schemeClr val="dk1"/>
              </a:buClr>
              <a:buSzPts val="2400"/>
              <a:buFont typeface="Arial"/>
              <a:buNone/>
            </a:pPr>
            <a:r>
              <a:t/>
            </a:r>
            <a:endParaRPr b="1" sz="2400">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901" name="Google Shape;901;p9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2" name="Google Shape;902;p9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3" name="Google Shape;903;p96"/>
          <p:cNvSpPr txBox="1"/>
          <p:nvPr/>
        </p:nvSpPr>
        <p:spPr>
          <a:xfrm>
            <a:off x="571500" y="4724400"/>
            <a:ext cx="4503738" cy="101600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Interval for Character</a:t>
            </a:r>
            <a:r>
              <a:rPr b="1" lang="en-US" sz="3200">
                <a:solidFill>
                  <a:srgbClr val="C00000"/>
                </a:solidFill>
                <a:latin typeface="Arial"/>
                <a:ea typeface="Arial"/>
                <a:cs typeface="Arial"/>
                <a:sym typeface="Arial"/>
              </a:rPr>
              <a:t> N</a:t>
            </a:r>
            <a:r>
              <a:rPr b="1" lang="en-US" sz="2800">
                <a:solidFill>
                  <a:schemeClr val="dk1"/>
                </a:solidFill>
                <a:latin typeface="Arial"/>
                <a:ea typeface="Arial"/>
                <a:cs typeface="Arial"/>
                <a:sym typeface="Arial"/>
              </a:rPr>
              <a:t> is [ </a:t>
            </a:r>
            <a:r>
              <a:rPr b="1" lang="en-US" sz="2800">
                <a:solidFill>
                  <a:srgbClr val="0000CC"/>
                </a:solidFill>
                <a:latin typeface="Arial"/>
                <a:ea typeface="Arial"/>
                <a:cs typeface="Arial"/>
                <a:sym typeface="Arial"/>
              </a:rPr>
              <a:t>0.16  to  0.24 </a:t>
            </a:r>
            <a:r>
              <a:rPr b="1"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grpSp>
        <p:nvGrpSpPr>
          <p:cNvPr id="904" name="Google Shape;904;p96"/>
          <p:cNvGrpSpPr/>
          <p:nvPr/>
        </p:nvGrpSpPr>
        <p:grpSpPr>
          <a:xfrm>
            <a:off x="6099175" y="1295400"/>
            <a:ext cx="1979613" cy="4632325"/>
            <a:chOff x="7572" y="8991"/>
            <a:chExt cx="1917" cy="3789"/>
          </a:xfrm>
        </p:grpSpPr>
        <p:cxnSp>
          <p:nvCxnSpPr>
            <p:cNvPr id="905" name="Google Shape;905;p96"/>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906" name="Google Shape;906;p96"/>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907" name="Google Shape;907;p96"/>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908" name="Google Shape;908;p96"/>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909" name="Google Shape;909;p96"/>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910" name="Google Shape;910;p96"/>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911" name="Google Shape;911;p96"/>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912" name="Google Shape;912;p96"/>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3" name="Google Shape;913;p96"/>
            <p:cNvSpPr txBox="1"/>
            <p:nvPr/>
          </p:nvSpPr>
          <p:spPr>
            <a:xfrm>
              <a:off x="7572" y="8991"/>
              <a:ext cx="706"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0.4</a:t>
              </a:r>
              <a:endParaRPr/>
            </a:p>
            <a:p>
              <a:pPr indent="0" lvl="0" marL="0" marR="0" rtl="0" algn="l">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Times New Roman"/>
                  <a:ea typeface="Times New Roman"/>
                  <a:cs typeface="Times New Roman"/>
                  <a:sym typeface="Times New Roman"/>
                </a:rPr>
                <a:t>0.0</a:t>
              </a:r>
              <a:endParaRPr b="1" sz="4000">
                <a:solidFill>
                  <a:schemeClr val="dk1"/>
                </a:solidFill>
                <a:latin typeface="Arial"/>
                <a:ea typeface="Arial"/>
                <a:cs typeface="Arial"/>
                <a:sym typeface="Arial"/>
              </a:endParaRPr>
            </a:p>
          </p:txBody>
        </p:sp>
        <p:sp>
          <p:nvSpPr>
            <p:cNvPr id="914" name="Google Shape;914;p96"/>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rgbClr val="FF0000"/>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I</a:t>
              </a:r>
              <a:endParaRPr sz="4400">
                <a:solidFill>
                  <a:schemeClr val="dk1"/>
                </a:solidFill>
                <a:latin typeface="Arial"/>
                <a:ea typeface="Arial"/>
                <a:cs typeface="Arial"/>
                <a:sym typeface="Arial"/>
              </a:endParaRPr>
            </a:p>
          </p:txBody>
        </p:sp>
      </p:grpSp>
      <p:sp>
        <p:nvSpPr>
          <p:cNvPr id="915" name="Google Shape;915;p96"/>
          <p:cNvSpPr txBox="1"/>
          <p:nvPr/>
        </p:nvSpPr>
        <p:spPr>
          <a:xfrm>
            <a:off x="496888" y="1712913"/>
            <a:ext cx="4837112"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CC"/>
              </a:buClr>
              <a:buSzPts val="2800"/>
              <a:buFont typeface="Arial"/>
              <a:buNone/>
            </a:pPr>
            <a:r>
              <a:rPr b="1" lang="en-US" sz="2800">
                <a:solidFill>
                  <a:srgbClr val="0000CC"/>
                </a:solidFill>
                <a:latin typeface="Arial"/>
                <a:ea typeface="Arial"/>
                <a:cs typeface="Arial"/>
                <a:sym typeface="Arial"/>
              </a:rPr>
              <a:t>Lower  value = 0 </a:t>
            </a:r>
            <a:endParaRPr sz="2800">
              <a:solidFill>
                <a:srgbClr val="0000CC"/>
              </a:solidFill>
              <a:latin typeface="Arial"/>
              <a:ea typeface="Arial"/>
              <a:cs typeface="Arial"/>
              <a:sym typeface="Arial"/>
            </a:endParaRPr>
          </a:p>
          <a:p>
            <a:pPr indent="0" lvl="0" marL="0" marR="0" rtl="0" algn="l">
              <a:spcBef>
                <a:spcPts val="0"/>
              </a:spcBef>
              <a:spcAft>
                <a:spcPts val="0"/>
              </a:spcAft>
              <a:buClr>
                <a:srgbClr val="0000CC"/>
              </a:buClr>
              <a:buSzPts val="2800"/>
              <a:buFont typeface="Arial"/>
              <a:buNone/>
            </a:pPr>
            <a:r>
              <a:rPr b="1" lang="en-US" sz="2800">
                <a:solidFill>
                  <a:srgbClr val="0000CC"/>
                </a:solidFill>
                <a:latin typeface="Arial"/>
                <a:ea typeface="Arial"/>
                <a:cs typeface="Arial"/>
                <a:sym typeface="Arial"/>
              </a:rPr>
              <a:t>Upper  value = 0.4</a:t>
            </a:r>
            <a:endParaRPr sz="2000">
              <a:solidFill>
                <a:srgbClr val="0000CC"/>
              </a:solidFill>
              <a:latin typeface="Arial"/>
              <a:ea typeface="Arial"/>
              <a:cs typeface="Arial"/>
              <a:sym typeface="Arial"/>
            </a:endParaRPr>
          </a:p>
        </p:txBody>
      </p:sp>
      <p:sp>
        <p:nvSpPr>
          <p:cNvPr id="916" name="Google Shape;916;p96"/>
          <p:cNvSpPr txBox="1"/>
          <p:nvPr/>
        </p:nvSpPr>
        <p:spPr>
          <a:xfrm>
            <a:off x="477838" y="2981325"/>
            <a:ext cx="4703762"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C00000"/>
                </a:solidFill>
                <a:latin typeface="Arial"/>
                <a:ea typeface="Arial"/>
                <a:cs typeface="Arial"/>
                <a:sym typeface="Arial"/>
              </a:rPr>
              <a:t>No of sub-intervals = 5</a:t>
            </a:r>
            <a:endParaRPr sz="2800">
              <a:solidFill>
                <a:srgbClr val="C00000"/>
              </a:solidFill>
              <a:latin typeface="Arial"/>
              <a:ea typeface="Arial"/>
              <a:cs typeface="Arial"/>
              <a:sym typeface="Arial"/>
            </a:endParaRPr>
          </a:p>
        </p:txBody>
      </p:sp>
      <p:sp>
        <p:nvSpPr>
          <p:cNvPr id="917" name="Google Shape;917;p96"/>
          <p:cNvSpPr txBox="1"/>
          <p:nvPr/>
        </p:nvSpPr>
        <p:spPr>
          <a:xfrm>
            <a:off x="533400" y="3733800"/>
            <a:ext cx="3276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Step Value = 0.08</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918" name="Google Shape;918;p96"/>
          <p:cNvSpPr txBox="1"/>
          <p:nvPr/>
        </p:nvSpPr>
        <p:spPr>
          <a:xfrm>
            <a:off x="6096000" y="3810000"/>
            <a:ext cx="9032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0.16</a:t>
            </a:r>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ctr">
              <a:spcBef>
                <a:spcPts val="1000"/>
              </a:spcBef>
              <a:spcAft>
                <a:spcPts val="0"/>
              </a:spcAft>
              <a:buNone/>
            </a:pPr>
            <a:r>
              <a:t/>
            </a:r>
            <a:endParaRPr b="1" sz="3200">
              <a:solidFill>
                <a:srgbClr val="FF0000"/>
              </a:solidFill>
              <a:latin typeface="Arial"/>
              <a:ea typeface="Arial"/>
              <a:cs typeface="Arial"/>
              <a:sym typeface="Arial"/>
            </a:endParaRPr>
          </a:p>
        </p:txBody>
      </p:sp>
      <p:sp>
        <p:nvSpPr>
          <p:cNvPr id="919" name="Google Shape;919;p96"/>
          <p:cNvSpPr txBox="1"/>
          <p:nvPr/>
        </p:nvSpPr>
        <p:spPr>
          <a:xfrm>
            <a:off x="6096000" y="4648200"/>
            <a:ext cx="1073150"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0.08</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920" name="Google Shape;920;p96"/>
          <p:cNvSpPr txBox="1"/>
          <p:nvPr/>
        </p:nvSpPr>
        <p:spPr>
          <a:xfrm>
            <a:off x="6096000" y="2819400"/>
            <a:ext cx="9032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0.24</a:t>
            </a:r>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l">
              <a:spcBef>
                <a:spcPts val="1000"/>
              </a:spcBef>
              <a:spcAft>
                <a:spcPts val="0"/>
              </a:spcAft>
              <a:buNone/>
            </a:pPr>
            <a:r>
              <a:t/>
            </a:r>
            <a:endParaRPr b="1" sz="4000">
              <a:solidFill>
                <a:srgbClr val="FF0000"/>
              </a:solidFill>
              <a:latin typeface="Arial"/>
              <a:ea typeface="Arial"/>
              <a:cs typeface="Arial"/>
              <a:sym typeface="Arial"/>
            </a:endParaRPr>
          </a:p>
          <a:p>
            <a:pPr indent="0" lvl="0" marL="0" marR="0" rtl="0" algn="ctr">
              <a:spcBef>
                <a:spcPts val="1000"/>
              </a:spcBef>
              <a:spcAft>
                <a:spcPts val="0"/>
              </a:spcAft>
              <a:buNone/>
            </a:pPr>
            <a:r>
              <a:t/>
            </a:r>
            <a:endParaRPr b="1" sz="3200">
              <a:solidFill>
                <a:srgbClr val="FF0000"/>
              </a:solidFill>
              <a:latin typeface="Arial"/>
              <a:ea typeface="Arial"/>
              <a:cs typeface="Arial"/>
              <a:sym typeface="Arial"/>
            </a:endParaRPr>
          </a:p>
        </p:txBody>
      </p:sp>
      <p:sp>
        <p:nvSpPr>
          <p:cNvPr id="921" name="Google Shape;921;p96"/>
          <p:cNvSpPr txBox="1"/>
          <p:nvPr/>
        </p:nvSpPr>
        <p:spPr>
          <a:xfrm>
            <a:off x="6096000" y="2057400"/>
            <a:ext cx="903288" cy="45720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0.32</a:t>
            </a:r>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l">
              <a:spcBef>
                <a:spcPts val="1000"/>
              </a:spcBef>
              <a:spcAft>
                <a:spcPts val="0"/>
              </a:spcAft>
              <a:buNone/>
            </a:pPr>
            <a:r>
              <a:t/>
            </a:r>
            <a:endParaRPr b="1" sz="40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3200">
              <a:solidFill>
                <a:schemeClr val="dk1"/>
              </a:solidFill>
              <a:latin typeface="Arial"/>
              <a:ea typeface="Arial"/>
              <a:cs typeface="Arial"/>
              <a:sym typeface="Arial"/>
            </a:endParaRPr>
          </a:p>
        </p:txBody>
      </p:sp>
      <p:sp>
        <p:nvSpPr>
          <p:cNvPr id="922" name="Google Shape;922;p96"/>
          <p:cNvSpPr/>
          <p:nvPr/>
        </p:nvSpPr>
        <p:spPr>
          <a:xfrm>
            <a:off x="1828800" y="838200"/>
            <a:ext cx="2667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[ 0.0  to  0.4 ]</a:t>
            </a:r>
            <a:endParaRPr sz="2800">
              <a:solidFill>
                <a:schemeClr val="dk1"/>
              </a:solidFill>
              <a:latin typeface="Arial"/>
              <a:ea typeface="Arial"/>
              <a:cs typeface="Arial"/>
              <a:sym typeface="Arial"/>
            </a:endParaRPr>
          </a:p>
        </p:txBody>
      </p:sp>
      <p:grpSp>
        <p:nvGrpSpPr>
          <p:cNvPr id="923" name="Google Shape;923;p96"/>
          <p:cNvGrpSpPr/>
          <p:nvPr/>
        </p:nvGrpSpPr>
        <p:grpSpPr>
          <a:xfrm>
            <a:off x="0" y="6324600"/>
            <a:ext cx="9144000" cy="609600"/>
            <a:chOff x="0" y="6324600"/>
            <a:chExt cx="9144000" cy="609600"/>
          </a:xfrm>
        </p:grpSpPr>
        <p:sp>
          <p:nvSpPr>
            <p:cNvPr id="924" name="Google Shape;924;p9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925" name="Google Shape;925;p9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926" name="Google Shape;926;p96"/>
          <p:cNvGrpSpPr/>
          <p:nvPr/>
        </p:nvGrpSpPr>
        <p:grpSpPr>
          <a:xfrm>
            <a:off x="4267200" y="1371600"/>
            <a:ext cx="1598613" cy="4094163"/>
            <a:chOff x="4267200" y="1371599"/>
            <a:chExt cx="1598613" cy="4093593"/>
          </a:xfrm>
        </p:grpSpPr>
        <p:cxnSp>
          <p:nvCxnSpPr>
            <p:cNvPr id="927" name="Google Shape;927;p96"/>
            <p:cNvCxnSpPr/>
            <p:nvPr/>
          </p:nvCxnSpPr>
          <p:spPr>
            <a:xfrm>
              <a:off x="4267200" y="1371599"/>
              <a:ext cx="1598613" cy="4093593"/>
            </a:xfrm>
            <a:prstGeom prst="straightConnector1">
              <a:avLst/>
            </a:prstGeom>
            <a:noFill/>
            <a:ln cap="flat" cmpd="sng" w="38100">
              <a:solidFill>
                <a:srgbClr val="FF33CC"/>
              </a:solidFill>
              <a:prstDash val="solid"/>
              <a:round/>
              <a:headEnd len="med" w="med" type="none"/>
              <a:tailEnd len="med" w="med" type="none"/>
            </a:ln>
          </p:spPr>
        </p:cxnSp>
        <p:cxnSp>
          <p:nvCxnSpPr>
            <p:cNvPr id="928" name="Google Shape;928;p96"/>
            <p:cNvCxnSpPr/>
            <p:nvPr/>
          </p:nvCxnSpPr>
          <p:spPr>
            <a:xfrm>
              <a:off x="4267201" y="1371599"/>
              <a:ext cx="1447800" cy="90893"/>
            </a:xfrm>
            <a:prstGeom prst="straightConnector1">
              <a:avLst/>
            </a:prstGeom>
            <a:noFill/>
            <a:ln cap="flat" cmpd="sng" w="38100">
              <a:solidFill>
                <a:srgbClr val="FF33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6"/>
                                        </p:tgtEl>
                                      </p:cBhvr>
                                    </p:animEffect>
                                    <p:set>
                                      <p:cBhvr>
                                        <p:cTn dur="1" fill="hold">
                                          <p:stCondLst>
                                            <p:cond delay="500"/>
                                          </p:stCondLst>
                                        </p:cTn>
                                        <p:tgtEl>
                                          <p:spTgt spid="9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7"/>
          <p:cNvSpPr txBox="1"/>
          <p:nvPr>
            <p:ph idx="1" type="body"/>
          </p:nvPr>
        </p:nvSpPr>
        <p:spPr>
          <a:xfrm>
            <a:off x="438150" y="2286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latin typeface="Calibri"/>
                <a:ea typeface="Calibri"/>
                <a:cs typeface="Calibri"/>
                <a:sym typeface="Calibri"/>
              </a:rPr>
              <a:t>Step-3 : </a:t>
            </a:r>
            <a:r>
              <a:rPr b="1" lang="en-US">
                <a:solidFill>
                  <a:srgbClr val="FF0000"/>
                </a:solidFill>
                <a:latin typeface="Calibri"/>
                <a:ea typeface="Calibri"/>
                <a:cs typeface="Calibri"/>
                <a:sym typeface="Calibri"/>
              </a:rPr>
              <a:t>To find interval for  3</a:t>
            </a:r>
            <a:r>
              <a:rPr b="1" baseline="30000" lang="en-US">
                <a:solidFill>
                  <a:srgbClr val="FF0000"/>
                </a:solidFill>
                <a:latin typeface="Calibri"/>
                <a:ea typeface="Calibri"/>
                <a:cs typeface="Calibri"/>
                <a:sym typeface="Calibri"/>
              </a:rPr>
              <a:t>rd</a:t>
            </a:r>
            <a:r>
              <a:rPr b="1" lang="en-US">
                <a:solidFill>
                  <a:srgbClr val="FF0000"/>
                </a:solidFill>
                <a:latin typeface="Calibri"/>
                <a:ea typeface="Calibri"/>
                <a:cs typeface="Calibri"/>
                <a:sym typeface="Calibri"/>
              </a:rPr>
              <a:t> character “ D”  </a:t>
            </a:r>
            <a:endParaRPr>
              <a:solidFill>
                <a:srgbClr val="FF0000"/>
              </a:solidFill>
              <a:latin typeface="Calibri"/>
              <a:ea typeface="Calibri"/>
              <a:cs typeface="Calibri"/>
              <a:sym typeface="Calibri"/>
            </a:endParaRPr>
          </a:p>
          <a:p>
            <a:pPr indent="-342900" lvl="0" marL="342900" rtl="0" algn="l">
              <a:spcBef>
                <a:spcPts val="360"/>
              </a:spcBef>
              <a:spcAft>
                <a:spcPts val="0"/>
              </a:spcAft>
              <a:buClr>
                <a:schemeClr val="dk1"/>
              </a:buClr>
              <a:buSzPts val="1800"/>
              <a:buFont typeface="Arial"/>
              <a:buNone/>
            </a:pPr>
            <a:r>
              <a:t/>
            </a:r>
            <a:endParaRPr b="1" sz="1800">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           </a:t>
            </a:r>
            <a:endParaRPr/>
          </a:p>
          <a:p>
            <a:pPr indent="-342900" lvl="0" marL="342900" rtl="0" algn="l">
              <a:spcBef>
                <a:spcPts val="640"/>
              </a:spcBef>
              <a:spcAft>
                <a:spcPts val="0"/>
              </a:spcAft>
              <a:buClr>
                <a:schemeClr val="dk1"/>
              </a:buClr>
              <a:buSzPts val="3200"/>
              <a:buFont typeface="Arial"/>
              <a:buNone/>
            </a:pPr>
            <a:r>
              <a:t/>
            </a:r>
            <a:endParaRPr b="1">
              <a:latin typeface="Calibri"/>
              <a:ea typeface="Calibri"/>
              <a:cs typeface="Calibri"/>
              <a:sym typeface="Calibri"/>
            </a:endParaRPr>
          </a:p>
          <a:p>
            <a:pPr indent="-342900" lvl="0" marL="342900" rtl="0" algn="l">
              <a:spcBef>
                <a:spcPts val="480"/>
              </a:spcBef>
              <a:spcAft>
                <a:spcPts val="0"/>
              </a:spcAft>
              <a:buClr>
                <a:schemeClr val="dk1"/>
              </a:buClr>
              <a:buSzPts val="2400"/>
              <a:buFont typeface="Arial"/>
              <a:buNone/>
            </a:pPr>
            <a:r>
              <a:t/>
            </a:r>
            <a:endParaRPr b="1" sz="2400">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935" name="Google Shape;935;p9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6" name="Google Shape;936;p9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7" name="Google Shape;937;p97"/>
          <p:cNvSpPr txBox="1"/>
          <p:nvPr/>
        </p:nvSpPr>
        <p:spPr>
          <a:xfrm>
            <a:off x="457200" y="4724400"/>
            <a:ext cx="4503738" cy="9540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Interval for Character </a:t>
            </a:r>
            <a:r>
              <a:rPr b="1" lang="en-US" sz="2800">
                <a:solidFill>
                  <a:srgbClr val="C00000"/>
                </a:solidFill>
                <a:latin typeface="Arial"/>
                <a:ea typeface="Arial"/>
                <a:cs typeface="Arial"/>
                <a:sym typeface="Arial"/>
              </a:rPr>
              <a:t>D</a:t>
            </a:r>
            <a:r>
              <a:rPr b="1" lang="en-US" sz="2800">
                <a:solidFill>
                  <a:schemeClr val="dk1"/>
                </a:solidFill>
                <a:latin typeface="Arial"/>
                <a:ea typeface="Arial"/>
                <a:cs typeface="Arial"/>
                <a:sym typeface="Arial"/>
              </a:rPr>
              <a:t> is   [ </a:t>
            </a:r>
            <a:r>
              <a:rPr b="1" lang="en-US" sz="2800">
                <a:solidFill>
                  <a:srgbClr val="0000CC"/>
                </a:solidFill>
                <a:latin typeface="Arial"/>
                <a:ea typeface="Arial"/>
                <a:cs typeface="Arial"/>
                <a:sym typeface="Arial"/>
              </a:rPr>
              <a:t>0.208  to  0.224 </a:t>
            </a:r>
            <a:r>
              <a:rPr b="1"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grpSp>
        <p:nvGrpSpPr>
          <p:cNvPr id="938" name="Google Shape;938;p97"/>
          <p:cNvGrpSpPr/>
          <p:nvPr/>
        </p:nvGrpSpPr>
        <p:grpSpPr>
          <a:xfrm>
            <a:off x="6170613" y="1219200"/>
            <a:ext cx="2287587" cy="4632325"/>
            <a:chOff x="7274" y="8991"/>
            <a:chExt cx="2215" cy="3789"/>
          </a:xfrm>
        </p:grpSpPr>
        <p:cxnSp>
          <p:nvCxnSpPr>
            <p:cNvPr id="939" name="Google Shape;939;p97"/>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940" name="Google Shape;940;p97"/>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941" name="Google Shape;941;p97"/>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942" name="Google Shape;942;p97"/>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943" name="Google Shape;943;p97"/>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944" name="Google Shape;944;p97"/>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945" name="Google Shape;945;p97"/>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946" name="Google Shape;946;p97"/>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7" name="Google Shape;947;p97"/>
            <p:cNvSpPr txBox="1"/>
            <p:nvPr/>
          </p:nvSpPr>
          <p:spPr>
            <a:xfrm>
              <a:off x="7274" y="8991"/>
              <a:ext cx="1004"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0.24</a:t>
              </a:r>
              <a:endParaRPr/>
            </a:p>
            <a:p>
              <a:pPr indent="0" lvl="0" marL="0" marR="0" rtl="0" algn="l">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rgbClr val="FF0000"/>
                  </a:solidFill>
                  <a:latin typeface="Calibri"/>
                  <a:ea typeface="Calibri"/>
                  <a:cs typeface="Calibri"/>
                  <a:sym typeface="Calibri"/>
                </a:rPr>
                <a:t>0.224</a:t>
              </a:r>
              <a:endParaRPr/>
            </a:p>
            <a:p>
              <a:pPr indent="0" lvl="0" marL="0" marR="0" rtl="0" algn="l">
                <a:spcBef>
                  <a:spcPts val="10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rgbClr val="FF0000"/>
                  </a:solidFill>
                  <a:latin typeface="Calibri"/>
                  <a:ea typeface="Calibri"/>
                  <a:cs typeface="Calibri"/>
                  <a:sym typeface="Calibri"/>
                </a:rPr>
                <a:t>0.208</a:t>
              </a:r>
              <a:endParaRPr/>
            </a:p>
            <a:p>
              <a:pPr indent="0" lvl="0" marL="0" marR="0" rtl="0" algn="l">
                <a:spcBef>
                  <a:spcPts val="100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400">
                  <a:solidFill>
                    <a:schemeClr val="dk1"/>
                  </a:solidFill>
                  <a:latin typeface="Calibri"/>
                  <a:ea typeface="Calibri"/>
                  <a:cs typeface="Calibri"/>
                  <a:sym typeface="Calibri"/>
                </a:rPr>
                <a:t>0.192</a:t>
              </a:r>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Times New Roman"/>
                  <a:ea typeface="Times New Roman"/>
                  <a:cs typeface="Times New Roman"/>
                  <a:sym typeface="Times New Roman"/>
                </a:rPr>
                <a:t>0.16</a:t>
              </a:r>
              <a:endParaRPr b="1" sz="4000">
                <a:solidFill>
                  <a:schemeClr val="dk1"/>
                </a:solidFill>
                <a:latin typeface="Arial"/>
                <a:ea typeface="Arial"/>
                <a:cs typeface="Arial"/>
                <a:sym typeface="Arial"/>
              </a:endParaRPr>
            </a:p>
          </p:txBody>
        </p:sp>
        <p:sp>
          <p:nvSpPr>
            <p:cNvPr id="948" name="Google Shape;948;p97"/>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rgbClr val="FF0000"/>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I</a:t>
              </a:r>
              <a:endParaRPr sz="4400">
                <a:solidFill>
                  <a:schemeClr val="dk1"/>
                </a:solidFill>
                <a:latin typeface="Arial"/>
                <a:ea typeface="Arial"/>
                <a:cs typeface="Arial"/>
                <a:sym typeface="Arial"/>
              </a:endParaRPr>
            </a:p>
          </p:txBody>
        </p:sp>
      </p:grpSp>
      <p:sp>
        <p:nvSpPr>
          <p:cNvPr id="949" name="Google Shape;949;p97"/>
          <p:cNvSpPr txBox="1"/>
          <p:nvPr/>
        </p:nvSpPr>
        <p:spPr>
          <a:xfrm>
            <a:off x="533400" y="3922713"/>
            <a:ext cx="3276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Step Value = 0.08</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pic>
        <p:nvPicPr>
          <p:cNvPr id="950" name="Google Shape;950;p97"/>
          <p:cNvPicPr preferRelativeResize="0"/>
          <p:nvPr/>
        </p:nvPicPr>
        <p:blipFill rotWithShape="1">
          <a:blip r:embed="rId3">
            <a:alphaModFix/>
          </a:blip>
          <a:srcRect b="0" l="0" r="0" t="0"/>
          <a:stretch/>
        </p:blipFill>
        <p:spPr>
          <a:xfrm>
            <a:off x="571500" y="2938463"/>
            <a:ext cx="3390900" cy="947737"/>
          </a:xfrm>
          <a:prstGeom prst="rect">
            <a:avLst/>
          </a:prstGeom>
          <a:noFill/>
          <a:ln>
            <a:noFill/>
          </a:ln>
        </p:spPr>
      </p:pic>
      <p:grpSp>
        <p:nvGrpSpPr>
          <p:cNvPr id="951" name="Google Shape;951;p97"/>
          <p:cNvGrpSpPr/>
          <p:nvPr/>
        </p:nvGrpSpPr>
        <p:grpSpPr>
          <a:xfrm>
            <a:off x="0" y="6324600"/>
            <a:ext cx="9144000" cy="609600"/>
            <a:chOff x="0" y="6324600"/>
            <a:chExt cx="9144000" cy="609600"/>
          </a:xfrm>
        </p:grpSpPr>
        <p:sp>
          <p:nvSpPr>
            <p:cNvPr id="952" name="Google Shape;952;p9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953" name="Google Shape;953;p9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954" name="Google Shape;954;p97"/>
          <p:cNvSpPr txBox="1"/>
          <p:nvPr/>
        </p:nvSpPr>
        <p:spPr>
          <a:xfrm>
            <a:off x="496888" y="1712913"/>
            <a:ext cx="4837112"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CC"/>
              </a:buClr>
              <a:buSzPts val="2800"/>
              <a:buFont typeface="Arial"/>
              <a:buNone/>
            </a:pPr>
            <a:r>
              <a:rPr b="1" lang="en-US" sz="2800">
                <a:solidFill>
                  <a:srgbClr val="0000CC"/>
                </a:solidFill>
                <a:latin typeface="Arial"/>
                <a:ea typeface="Arial"/>
                <a:cs typeface="Arial"/>
                <a:sym typeface="Arial"/>
              </a:rPr>
              <a:t>Lower  value = 0.16 </a:t>
            </a:r>
            <a:endParaRPr sz="2800">
              <a:solidFill>
                <a:srgbClr val="0000CC"/>
              </a:solidFill>
              <a:latin typeface="Arial"/>
              <a:ea typeface="Arial"/>
              <a:cs typeface="Arial"/>
              <a:sym typeface="Arial"/>
            </a:endParaRPr>
          </a:p>
          <a:p>
            <a:pPr indent="0" lvl="0" marL="0" marR="0" rtl="0" algn="l">
              <a:spcBef>
                <a:spcPts val="0"/>
              </a:spcBef>
              <a:spcAft>
                <a:spcPts val="0"/>
              </a:spcAft>
              <a:buClr>
                <a:srgbClr val="0000CC"/>
              </a:buClr>
              <a:buSzPts val="2800"/>
              <a:buFont typeface="Arial"/>
              <a:buNone/>
            </a:pPr>
            <a:r>
              <a:rPr b="1" lang="en-US" sz="2800">
                <a:solidFill>
                  <a:srgbClr val="0000CC"/>
                </a:solidFill>
                <a:latin typeface="Arial"/>
                <a:ea typeface="Arial"/>
                <a:cs typeface="Arial"/>
                <a:sym typeface="Arial"/>
              </a:rPr>
              <a:t>Upper  value = 0.24</a:t>
            </a:r>
            <a:endParaRPr sz="2000">
              <a:solidFill>
                <a:srgbClr val="0000CC"/>
              </a:solidFill>
              <a:latin typeface="Arial"/>
              <a:ea typeface="Arial"/>
              <a:cs typeface="Arial"/>
              <a:sym typeface="Arial"/>
            </a:endParaRPr>
          </a:p>
        </p:txBody>
      </p:sp>
      <p:sp>
        <p:nvSpPr>
          <p:cNvPr id="955" name="Google Shape;955;p97"/>
          <p:cNvSpPr/>
          <p:nvPr/>
        </p:nvSpPr>
        <p:spPr>
          <a:xfrm>
            <a:off x="533400" y="923925"/>
            <a:ext cx="4427538"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Calibri"/>
                <a:ea typeface="Calibri"/>
                <a:cs typeface="Calibri"/>
                <a:sym typeface="Calibri"/>
              </a:rPr>
              <a:t>Range : [ 0.16 to 0.24 ]</a:t>
            </a:r>
            <a:endParaRPr/>
          </a:p>
        </p:txBody>
      </p:sp>
      <p:grpSp>
        <p:nvGrpSpPr>
          <p:cNvPr id="956" name="Google Shape;956;p97"/>
          <p:cNvGrpSpPr/>
          <p:nvPr/>
        </p:nvGrpSpPr>
        <p:grpSpPr>
          <a:xfrm>
            <a:off x="4421188" y="1371600"/>
            <a:ext cx="1598612" cy="4094163"/>
            <a:chOff x="4267200" y="1371599"/>
            <a:chExt cx="1598613" cy="4093593"/>
          </a:xfrm>
        </p:grpSpPr>
        <p:cxnSp>
          <p:nvCxnSpPr>
            <p:cNvPr id="957" name="Google Shape;957;p97"/>
            <p:cNvCxnSpPr/>
            <p:nvPr/>
          </p:nvCxnSpPr>
          <p:spPr>
            <a:xfrm>
              <a:off x="4267200" y="1371599"/>
              <a:ext cx="1598613" cy="4093593"/>
            </a:xfrm>
            <a:prstGeom prst="straightConnector1">
              <a:avLst/>
            </a:prstGeom>
            <a:noFill/>
            <a:ln cap="flat" cmpd="sng" w="38100">
              <a:solidFill>
                <a:srgbClr val="FF33CC"/>
              </a:solidFill>
              <a:prstDash val="solid"/>
              <a:round/>
              <a:headEnd len="med" w="med" type="none"/>
              <a:tailEnd len="med" w="med" type="none"/>
            </a:ln>
          </p:spPr>
        </p:cxnSp>
        <p:cxnSp>
          <p:nvCxnSpPr>
            <p:cNvPr id="958" name="Google Shape;958;p97"/>
            <p:cNvCxnSpPr/>
            <p:nvPr/>
          </p:nvCxnSpPr>
          <p:spPr>
            <a:xfrm>
              <a:off x="4267201" y="1371599"/>
              <a:ext cx="1447800" cy="90893"/>
            </a:xfrm>
            <a:prstGeom prst="straightConnector1">
              <a:avLst/>
            </a:prstGeom>
            <a:noFill/>
            <a:ln cap="flat" cmpd="sng" w="38100">
              <a:solidFill>
                <a:srgbClr val="FF33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6"/>
                                        </p:tgtEl>
                                      </p:cBhvr>
                                    </p:animEffect>
                                    <p:set>
                                      <p:cBhvr>
                                        <p:cTn dur="1" fill="hold">
                                          <p:stCondLst>
                                            <p:cond delay="500"/>
                                          </p:stCondLst>
                                        </p:cTn>
                                        <p:tgtEl>
                                          <p:spTgt spid="9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grpSp>
        <p:nvGrpSpPr>
          <p:cNvPr id="963" name="Google Shape;963;p98"/>
          <p:cNvGrpSpPr/>
          <p:nvPr/>
        </p:nvGrpSpPr>
        <p:grpSpPr>
          <a:xfrm>
            <a:off x="2819400" y="1143000"/>
            <a:ext cx="1905000" cy="4632325"/>
            <a:chOff x="7451" y="8991"/>
            <a:chExt cx="1845" cy="3789"/>
          </a:xfrm>
        </p:grpSpPr>
        <p:cxnSp>
          <p:nvCxnSpPr>
            <p:cNvPr id="964" name="Google Shape;964;p98"/>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965" name="Google Shape;965;p98"/>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966" name="Google Shape;966;p98"/>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967" name="Google Shape;967;p98"/>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968" name="Google Shape;968;p98"/>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969" name="Google Shape;969;p98"/>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970" name="Google Shape;970;p98"/>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971" name="Google Shape;971;p98"/>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2" name="Google Shape;972;p98"/>
            <p:cNvSpPr txBox="1"/>
            <p:nvPr/>
          </p:nvSpPr>
          <p:spPr>
            <a:xfrm>
              <a:off x="7451" y="8991"/>
              <a:ext cx="1152"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0.224</a:t>
              </a:r>
              <a:endParaRPr/>
            </a:p>
            <a:p>
              <a:pPr indent="0" lvl="0" marL="0" marR="0" rtl="0" algn="l">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Calibri"/>
                  <a:ea typeface="Calibri"/>
                  <a:cs typeface="Calibri"/>
                  <a:sym typeface="Calibri"/>
                </a:rPr>
                <a:t>0.2208</a:t>
              </a:r>
              <a:endParaRPr/>
            </a:p>
            <a:p>
              <a:pPr indent="0" lvl="0" marL="0" marR="0" rtl="0" algn="l">
                <a:spcBef>
                  <a:spcPts val="10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Calibri"/>
                  <a:ea typeface="Calibri"/>
                  <a:cs typeface="Calibri"/>
                  <a:sym typeface="Calibri"/>
                </a:rPr>
                <a:t>0.2176</a:t>
              </a:r>
              <a:endParaRPr/>
            </a:p>
            <a:p>
              <a:pPr indent="0" lvl="0" marL="0" marR="0" rtl="0" algn="l">
                <a:spcBef>
                  <a:spcPts val="100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400">
                  <a:solidFill>
                    <a:srgbClr val="FF0000"/>
                  </a:solidFill>
                  <a:latin typeface="Calibri"/>
                  <a:ea typeface="Calibri"/>
                  <a:cs typeface="Calibri"/>
                  <a:sym typeface="Calibri"/>
                </a:rPr>
                <a:t>0.2144</a:t>
              </a:r>
              <a:endParaRPr/>
            </a:p>
            <a:p>
              <a:pPr indent="0" lvl="0" marL="0" marR="0" rtl="0" algn="l">
                <a:spcBef>
                  <a:spcPts val="100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rgbClr val="FF0000"/>
                  </a:solidFill>
                  <a:latin typeface="Times New Roman"/>
                  <a:ea typeface="Times New Roman"/>
                  <a:cs typeface="Times New Roman"/>
                  <a:sym typeface="Times New Roman"/>
                </a:rPr>
                <a:t>0.208</a:t>
              </a:r>
              <a:endParaRPr b="1" sz="4000">
                <a:solidFill>
                  <a:srgbClr val="FF0000"/>
                </a:solidFill>
                <a:latin typeface="Arial"/>
                <a:ea typeface="Arial"/>
                <a:cs typeface="Arial"/>
                <a:sym typeface="Arial"/>
              </a:endParaRPr>
            </a:p>
          </p:txBody>
        </p:sp>
        <p:sp>
          <p:nvSpPr>
            <p:cNvPr id="973" name="Google Shape;973;p98"/>
            <p:cNvSpPr txBox="1"/>
            <p:nvPr/>
          </p:nvSpPr>
          <p:spPr>
            <a:xfrm>
              <a:off x="8853"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a:t>
              </a:r>
              <a:r>
                <a:rPr b="1" lang="en-US" sz="2800">
                  <a:solidFill>
                    <a:srgbClr val="FF0000"/>
                  </a:solidFill>
                  <a:latin typeface="Calibri"/>
                  <a:ea typeface="Calibri"/>
                  <a:cs typeface="Calibri"/>
                  <a:sym typeface="Calibri"/>
                </a:rPr>
                <a:t>I</a:t>
              </a:r>
              <a:endParaRPr sz="4400">
                <a:solidFill>
                  <a:srgbClr val="FF0000"/>
                </a:solidFill>
                <a:latin typeface="Arial"/>
                <a:ea typeface="Arial"/>
                <a:cs typeface="Arial"/>
                <a:sym typeface="Arial"/>
              </a:endParaRPr>
            </a:p>
          </p:txBody>
        </p:sp>
      </p:grpSp>
      <p:grpSp>
        <p:nvGrpSpPr>
          <p:cNvPr id="974" name="Google Shape;974;p98"/>
          <p:cNvGrpSpPr/>
          <p:nvPr/>
        </p:nvGrpSpPr>
        <p:grpSpPr>
          <a:xfrm>
            <a:off x="382588" y="1143000"/>
            <a:ext cx="1979612" cy="4632325"/>
            <a:chOff x="7572" y="8991"/>
            <a:chExt cx="1917" cy="3789"/>
          </a:xfrm>
        </p:grpSpPr>
        <p:cxnSp>
          <p:nvCxnSpPr>
            <p:cNvPr id="975" name="Google Shape;975;p98"/>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976" name="Google Shape;976;p98"/>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977" name="Google Shape;977;p98"/>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978" name="Google Shape;978;p98"/>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979" name="Google Shape;979;p98"/>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980" name="Google Shape;980;p98"/>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981" name="Google Shape;981;p98"/>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982" name="Google Shape;982;p98"/>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3" name="Google Shape;983;p98"/>
            <p:cNvSpPr txBox="1"/>
            <p:nvPr/>
          </p:nvSpPr>
          <p:spPr>
            <a:xfrm>
              <a:off x="7572" y="8991"/>
              <a:ext cx="706"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0.4</a:t>
              </a:r>
              <a:endParaRPr/>
            </a:p>
            <a:p>
              <a:pPr indent="0" lvl="0" marL="0" marR="0" rtl="0" algn="l">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Times New Roman"/>
                  <a:ea typeface="Times New Roman"/>
                  <a:cs typeface="Times New Roman"/>
                  <a:sym typeface="Times New Roman"/>
                </a:rPr>
                <a:t>0.0</a:t>
              </a:r>
              <a:endParaRPr b="1" sz="4000">
                <a:solidFill>
                  <a:schemeClr val="dk1"/>
                </a:solidFill>
                <a:latin typeface="Arial"/>
                <a:ea typeface="Arial"/>
                <a:cs typeface="Arial"/>
                <a:sym typeface="Arial"/>
              </a:endParaRPr>
            </a:p>
          </p:txBody>
        </p:sp>
        <p:sp>
          <p:nvSpPr>
            <p:cNvPr id="984" name="Google Shape;984;p98"/>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rgbClr val="FF0000"/>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I</a:t>
              </a:r>
              <a:endParaRPr sz="4400">
                <a:solidFill>
                  <a:schemeClr val="dk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9"/>
          <p:cNvSpPr txBox="1"/>
          <p:nvPr>
            <p:ph idx="1" type="body"/>
          </p:nvPr>
        </p:nvSpPr>
        <p:spPr>
          <a:xfrm>
            <a:off x="438150" y="2286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latin typeface="Calibri"/>
                <a:ea typeface="Calibri"/>
                <a:cs typeface="Calibri"/>
                <a:sym typeface="Calibri"/>
              </a:rPr>
              <a:t>Step-4 : To find interval for  4</a:t>
            </a:r>
            <a:r>
              <a:rPr b="1" baseline="30000" lang="en-US">
                <a:solidFill>
                  <a:srgbClr val="FF0000"/>
                </a:solidFill>
                <a:latin typeface="Calibri"/>
                <a:ea typeface="Calibri"/>
                <a:cs typeface="Calibri"/>
                <a:sym typeface="Calibri"/>
              </a:rPr>
              <a:t>th </a:t>
            </a:r>
            <a:r>
              <a:rPr b="1" lang="en-US">
                <a:solidFill>
                  <a:srgbClr val="FF0000"/>
                </a:solidFill>
                <a:latin typeface="Calibri"/>
                <a:ea typeface="Calibri"/>
                <a:cs typeface="Calibri"/>
                <a:sym typeface="Calibri"/>
              </a:rPr>
              <a:t>character “ I”  </a:t>
            </a:r>
            <a:r>
              <a:rPr b="1" lang="en-US">
                <a:latin typeface="Calibri"/>
                <a:ea typeface="Calibri"/>
                <a:cs typeface="Calibri"/>
                <a:sym typeface="Calibri"/>
              </a:rPr>
              <a:t>           </a:t>
            </a:r>
            <a:endParaRPr/>
          </a:p>
          <a:p>
            <a:pPr indent="-342900" lvl="0" marL="342900" rtl="0" algn="l">
              <a:spcBef>
                <a:spcPts val="640"/>
              </a:spcBef>
              <a:spcAft>
                <a:spcPts val="0"/>
              </a:spcAft>
              <a:buClr>
                <a:schemeClr val="dk1"/>
              </a:buClr>
              <a:buSzPts val="3200"/>
              <a:buFont typeface="Arial"/>
              <a:buNone/>
            </a:pPr>
            <a:r>
              <a:t/>
            </a:r>
            <a:endParaRPr b="1">
              <a:latin typeface="Calibri"/>
              <a:ea typeface="Calibri"/>
              <a:cs typeface="Calibri"/>
              <a:sym typeface="Calibri"/>
            </a:endParaRPr>
          </a:p>
          <a:p>
            <a:pPr indent="-342900" lvl="0" marL="342900" rtl="0" algn="l">
              <a:spcBef>
                <a:spcPts val="480"/>
              </a:spcBef>
              <a:spcAft>
                <a:spcPts val="0"/>
              </a:spcAft>
              <a:buClr>
                <a:schemeClr val="dk1"/>
              </a:buClr>
              <a:buSzPts val="2400"/>
              <a:buFont typeface="Arial"/>
              <a:buNone/>
            </a:pPr>
            <a:r>
              <a:t/>
            </a:r>
            <a:endParaRPr b="1" sz="2400">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Lower  value = 0.208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Upper  value = 0.224</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991" name="Google Shape;991;p9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2" name="Google Shape;992;p9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3" name="Google Shape;993;p99"/>
          <p:cNvSpPr txBox="1"/>
          <p:nvPr/>
        </p:nvSpPr>
        <p:spPr>
          <a:xfrm>
            <a:off x="457200" y="4470400"/>
            <a:ext cx="4503738" cy="101600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Interval for Character </a:t>
            </a:r>
            <a:r>
              <a:rPr b="1" lang="en-US" sz="3200">
                <a:solidFill>
                  <a:srgbClr val="C00000"/>
                </a:solidFill>
                <a:latin typeface="Arial"/>
                <a:ea typeface="Arial"/>
                <a:cs typeface="Arial"/>
                <a:sym typeface="Arial"/>
              </a:rPr>
              <a:t>I</a:t>
            </a:r>
            <a:r>
              <a:rPr b="1" lang="en-US" sz="2800">
                <a:solidFill>
                  <a:schemeClr val="dk1"/>
                </a:solidFill>
                <a:latin typeface="Arial"/>
                <a:ea typeface="Arial"/>
                <a:cs typeface="Arial"/>
                <a:sym typeface="Arial"/>
              </a:rPr>
              <a:t> is</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 [ </a:t>
            </a:r>
            <a:r>
              <a:rPr b="1" lang="en-US" sz="2800">
                <a:solidFill>
                  <a:srgbClr val="0000CC"/>
                </a:solidFill>
                <a:latin typeface="Arial"/>
                <a:ea typeface="Arial"/>
                <a:cs typeface="Arial"/>
                <a:sym typeface="Arial"/>
              </a:rPr>
              <a:t>0.208  to  0.2144</a:t>
            </a:r>
            <a:r>
              <a:rPr b="1"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grpSp>
        <p:nvGrpSpPr>
          <p:cNvPr id="994" name="Google Shape;994;p99"/>
          <p:cNvGrpSpPr/>
          <p:nvPr/>
        </p:nvGrpSpPr>
        <p:grpSpPr>
          <a:xfrm>
            <a:off x="5865813" y="1219200"/>
            <a:ext cx="2439987" cy="4632325"/>
            <a:chOff x="7126" y="8991"/>
            <a:chExt cx="2363" cy="3789"/>
          </a:xfrm>
        </p:grpSpPr>
        <p:cxnSp>
          <p:nvCxnSpPr>
            <p:cNvPr id="995" name="Google Shape;995;p99"/>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996" name="Google Shape;996;p99"/>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997" name="Google Shape;997;p99"/>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998" name="Google Shape;998;p99"/>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999" name="Google Shape;999;p99"/>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1000" name="Google Shape;1000;p99"/>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1001" name="Google Shape;1001;p99"/>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1002" name="Google Shape;1002;p99"/>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3" name="Google Shape;1003;p99"/>
            <p:cNvSpPr txBox="1"/>
            <p:nvPr/>
          </p:nvSpPr>
          <p:spPr>
            <a:xfrm>
              <a:off x="7126" y="8991"/>
              <a:ext cx="1152"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0.224</a:t>
              </a:r>
              <a:endParaRPr/>
            </a:p>
            <a:p>
              <a:pPr indent="0" lvl="0" marL="0" marR="0" rtl="0" algn="l">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Calibri"/>
                  <a:ea typeface="Calibri"/>
                  <a:cs typeface="Calibri"/>
                  <a:sym typeface="Calibri"/>
                </a:rPr>
                <a:t>0.2208</a:t>
              </a:r>
              <a:endParaRPr/>
            </a:p>
            <a:p>
              <a:pPr indent="0" lvl="0" marL="0" marR="0" rtl="0" algn="l">
                <a:spcBef>
                  <a:spcPts val="10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chemeClr val="dk1"/>
                  </a:solidFill>
                  <a:latin typeface="Calibri"/>
                  <a:ea typeface="Calibri"/>
                  <a:cs typeface="Calibri"/>
                  <a:sym typeface="Calibri"/>
                </a:rPr>
                <a:t>0.2176</a:t>
              </a:r>
              <a:endParaRPr/>
            </a:p>
            <a:p>
              <a:pPr indent="0" lvl="0" marL="0" marR="0" rtl="0" algn="l">
                <a:spcBef>
                  <a:spcPts val="100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400">
                  <a:solidFill>
                    <a:srgbClr val="FF0000"/>
                  </a:solidFill>
                  <a:latin typeface="Calibri"/>
                  <a:ea typeface="Calibri"/>
                  <a:cs typeface="Calibri"/>
                  <a:sym typeface="Calibri"/>
                </a:rPr>
                <a:t>0.2144</a:t>
              </a:r>
              <a:endParaRPr/>
            </a:p>
            <a:p>
              <a:pPr indent="0" lvl="0" marL="0" marR="0" rtl="0" algn="l">
                <a:spcBef>
                  <a:spcPts val="100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400">
                  <a:solidFill>
                    <a:srgbClr val="FF0000"/>
                  </a:solidFill>
                  <a:latin typeface="Times New Roman"/>
                  <a:ea typeface="Times New Roman"/>
                  <a:cs typeface="Times New Roman"/>
                  <a:sym typeface="Times New Roman"/>
                </a:rPr>
                <a:t>0.208</a:t>
              </a:r>
              <a:endParaRPr b="1" sz="4000">
                <a:solidFill>
                  <a:srgbClr val="FF0000"/>
                </a:solidFill>
                <a:latin typeface="Arial"/>
                <a:ea typeface="Arial"/>
                <a:cs typeface="Arial"/>
                <a:sym typeface="Arial"/>
              </a:endParaRPr>
            </a:p>
          </p:txBody>
        </p:sp>
        <p:sp>
          <p:nvSpPr>
            <p:cNvPr id="1004" name="Google Shape;1004;p99"/>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b="1" sz="2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a:t>
              </a:r>
              <a:r>
                <a:rPr b="1" lang="en-US" sz="2800">
                  <a:solidFill>
                    <a:srgbClr val="FF0000"/>
                  </a:solidFill>
                  <a:latin typeface="Calibri"/>
                  <a:ea typeface="Calibri"/>
                  <a:cs typeface="Calibri"/>
                  <a:sym typeface="Calibri"/>
                </a:rPr>
                <a:t>I</a:t>
              </a:r>
              <a:endParaRPr sz="4400">
                <a:solidFill>
                  <a:srgbClr val="FF0000"/>
                </a:solidFill>
                <a:latin typeface="Arial"/>
                <a:ea typeface="Arial"/>
                <a:cs typeface="Arial"/>
                <a:sym typeface="Arial"/>
              </a:endParaRPr>
            </a:p>
          </p:txBody>
        </p:sp>
      </p:grpSp>
      <p:sp>
        <p:nvSpPr>
          <p:cNvPr id="1005" name="Google Shape;1005;p99"/>
          <p:cNvSpPr txBox="1"/>
          <p:nvPr/>
        </p:nvSpPr>
        <p:spPr>
          <a:xfrm>
            <a:off x="457200" y="3465513"/>
            <a:ext cx="3276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Step Value = 0.032</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1006" name="Google Shape;1006;p99"/>
          <p:cNvSpPr/>
          <p:nvPr/>
        </p:nvSpPr>
        <p:spPr>
          <a:xfrm>
            <a:off x="533400" y="914400"/>
            <a:ext cx="4427538"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rPr b="1" lang="en-US" sz="2800">
                <a:solidFill>
                  <a:schemeClr val="dk1"/>
                </a:solidFill>
                <a:latin typeface="Calibri"/>
                <a:ea typeface="Calibri"/>
                <a:cs typeface="Calibri"/>
                <a:sym typeface="Calibri"/>
              </a:rPr>
              <a:t>Range : [ 0.208 to 0.224 ]</a:t>
            </a:r>
            <a:endParaRPr/>
          </a:p>
        </p:txBody>
      </p:sp>
      <p:grpSp>
        <p:nvGrpSpPr>
          <p:cNvPr id="1007" name="Google Shape;1007;p99"/>
          <p:cNvGrpSpPr/>
          <p:nvPr/>
        </p:nvGrpSpPr>
        <p:grpSpPr>
          <a:xfrm>
            <a:off x="0" y="6324600"/>
            <a:ext cx="9144000" cy="609600"/>
            <a:chOff x="0" y="6324600"/>
            <a:chExt cx="9144000" cy="609600"/>
          </a:xfrm>
        </p:grpSpPr>
        <p:sp>
          <p:nvSpPr>
            <p:cNvPr id="1008" name="Google Shape;1008;p9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09" name="Google Shape;1009;p9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1010" name="Google Shape;1010;p99"/>
          <p:cNvGrpSpPr/>
          <p:nvPr/>
        </p:nvGrpSpPr>
        <p:grpSpPr>
          <a:xfrm>
            <a:off x="4267200" y="1295400"/>
            <a:ext cx="1598613" cy="4094163"/>
            <a:chOff x="4267200" y="1371599"/>
            <a:chExt cx="1598613" cy="4093593"/>
          </a:xfrm>
        </p:grpSpPr>
        <p:cxnSp>
          <p:nvCxnSpPr>
            <p:cNvPr id="1011" name="Google Shape;1011;p99"/>
            <p:cNvCxnSpPr/>
            <p:nvPr/>
          </p:nvCxnSpPr>
          <p:spPr>
            <a:xfrm>
              <a:off x="4267200" y="1371599"/>
              <a:ext cx="1598613" cy="4093593"/>
            </a:xfrm>
            <a:prstGeom prst="straightConnector1">
              <a:avLst/>
            </a:prstGeom>
            <a:noFill/>
            <a:ln cap="flat" cmpd="sng" w="38100">
              <a:solidFill>
                <a:srgbClr val="FF33CC"/>
              </a:solidFill>
              <a:prstDash val="solid"/>
              <a:round/>
              <a:headEnd len="med" w="med" type="none"/>
              <a:tailEnd len="med" w="med" type="none"/>
            </a:ln>
          </p:spPr>
        </p:cxnSp>
        <p:cxnSp>
          <p:nvCxnSpPr>
            <p:cNvPr id="1012" name="Google Shape;1012;p99"/>
            <p:cNvCxnSpPr/>
            <p:nvPr/>
          </p:nvCxnSpPr>
          <p:spPr>
            <a:xfrm>
              <a:off x="4267201" y="1371599"/>
              <a:ext cx="1447800" cy="90893"/>
            </a:xfrm>
            <a:prstGeom prst="straightConnector1">
              <a:avLst/>
            </a:prstGeom>
            <a:noFill/>
            <a:ln cap="flat" cmpd="sng" w="38100">
              <a:solidFill>
                <a:srgbClr val="FF33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10"/>
                                        </p:tgtEl>
                                      </p:cBhvr>
                                    </p:animEffect>
                                    <p:set>
                                      <p:cBhvr>
                                        <p:cTn dur="1" fill="hold">
                                          <p:stCondLst>
                                            <p:cond delay="500"/>
                                          </p:stCondLst>
                                        </p:cTn>
                                        <p:tgtEl>
                                          <p:spTgt spid="10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0"/>
          <p:cNvSpPr txBox="1"/>
          <p:nvPr>
            <p:ph idx="1" type="body"/>
          </p:nvPr>
        </p:nvSpPr>
        <p:spPr>
          <a:xfrm>
            <a:off x="381000" y="152400"/>
            <a:ext cx="8229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None/>
            </a:pPr>
            <a:r>
              <a:rPr b="1" lang="en-US">
                <a:solidFill>
                  <a:srgbClr val="FF0000"/>
                </a:solidFill>
                <a:latin typeface="Calibri"/>
                <a:ea typeface="Calibri"/>
                <a:cs typeface="Calibri"/>
                <a:sym typeface="Calibri"/>
              </a:rPr>
              <a:t>Step-5 : To find interval for 5</a:t>
            </a:r>
            <a:r>
              <a:rPr b="1" baseline="30000" lang="en-US">
                <a:solidFill>
                  <a:srgbClr val="FF0000"/>
                </a:solidFill>
                <a:latin typeface="Calibri"/>
                <a:ea typeface="Calibri"/>
                <a:cs typeface="Calibri"/>
                <a:sym typeface="Calibri"/>
              </a:rPr>
              <a:t>th</a:t>
            </a:r>
            <a:r>
              <a:rPr b="1" lang="en-US">
                <a:solidFill>
                  <a:srgbClr val="FF0000"/>
                </a:solidFill>
                <a:latin typeface="Calibri"/>
                <a:ea typeface="Calibri"/>
                <a:cs typeface="Calibri"/>
                <a:sym typeface="Calibri"/>
              </a:rPr>
              <a:t> character “ A”  </a:t>
            </a:r>
            <a:endParaRPr>
              <a:solidFill>
                <a:srgbClr val="FF0000"/>
              </a:solidFill>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Range :</a:t>
            </a:r>
            <a:endParaRPr/>
          </a:p>
          <a:p>
            <a:pPr indent="-342900" lvl="0" marL="342900" rtl="0" algn="l">
              <a:spcBef>
                <a:spcPts val="640"/>
              </a:spcBef>
              <a:spcAft>
                <a:spcPts val="0"/>
              </a:spcAft>
              <a:buClr>
                <a:schemeClr val="dk1"/>
              </a:buClr>
              <a:buSzPts val="3200"/>
              <a:buFont typeface="Arial"/>
              <a:buNone/>
            </a:pPr>
            <a:r>
              <a:t/>
            </a:r>
            <a:endParaRPr b="1">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No of sub-intervals = 5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t/>
            </a:r>
            <a:endParaRPr>
              <a:latin typeface="Calibri"/>
              <a:ea typeface="Calibri"/>
              <a:cs typeface="Calibri"/>
              <a:sym typeface="Calibri"/>
            </a:endParaRPr>
          </a:p>
          <a:p>
            <a:pPr indent="-342900" lvl="0" marL="342900" rtl="0" algn="l">
              <a:spcBef>
                <a:spcPts val="640"/>
              </a:spcBef>
              <a:spcAft>
                <a:spcPts val="0"/>
              </a:spcAft>
              <a:buClr>
                <a:schemeClr val="dk1"/>
              </a:buClr>
              <a:buSzPts val="3200"/>
              <a:buFont typeface="Arial"/>
              <a:buNone/>
            </a:pPr>
            <a:r>
              <a:rPr b="1" lang="en-US">
                <a:latin typeface="Calibri"/>
                <a:ea typeface="Calibri"/>
                <a:cs typeface="Calibri"/>
                <a:sym typeface="Calibri"/>
              </a:rPr>
              <a:t>           </a:t>
            </a:r>
            <a:endParaRPr/>
          </a:p>
          <a:p>
            <a:pPr indent="-342900" lvl="0" marL="342900" rtl="0" algn="l">
              <a:spcBef>
                <a:spcPts val="640"/>
              </a:spcBef>
              <a:spcAft>
                <a:spcPts val="0"/>
              </a:spcAft>
              <a:buClr>
                <a:schemeClr val="dk1"/>
              </a:buClr>
              <a:buSzPts val="3200"/>
              <a:buFont typeface="Arial"/>
              <a:buNone/>
            </a:pPr>
            <a:r>
              <a:t/>
            </a:r>
            <a:endParaRPr b="1">
              <a:latin typeface="Calibri"/>
              <a:ea typeface="Calibri"/>
              <a:cs typeface="Calibri"/>
              <a:sym typeface="Calibri"/>
            </a:endParaRPr>
          </a:p>
          <a:p>
            <a:pPr indent="-342900" lvl="0" marL="342900" rtl="0" algn="l">
              <a:spcBef>
                <a:spcPts val="480"/>
              </a:spcBef>
              <a:spcAft>
                <a:spcPts val="0"/>
              </a:spcAft>
              <a:buClr>
                <a:schemeClr val="dk1"/>
              </a:buClr>
              <a:buSzPts val="2400"/>
              <a:buFont typeface="Arial"/>
              <a:buNone/>
            </a:pPr>
            <a:r>
              <a:t/>
            </a:r>
            <a:endParaRPr b="1" sz="2400">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1019" name="Google Shape;1019;p10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0" name="Google Shape;1020;p10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021" name="Google Shape;1021;p100"/>
          <p:cNvPicPr preferRelativeResize="0"/>
          <p:nvPr/>
        </p:nvPicPr>
        <p:blipFill rotWithShape="1">
          <a:blip r:embed="rId3">
            <a:alphaModFix/>
          </a:blip>
          <a:srcRect b="0" l="0" r="0" t="0"/>
          <a:stretch/>
        </p:blipFill>
        <p:spPr>
          <a:xfrm>
            <a:off x="457200" y="3048000"/>
            <a:ext cx="4157663" cy="493713"/>
          </a:xfrm>
          <a:prstGeom prst="rect">
            <a:avLst/>
          </a:prstGeom>
          <a:noFill/>
          <a:ln>
            <a:noFill/>
          </a:ln>
        </p:spPr>
      </p:pic>
      <p:sp>
        <p:nvSpPr>
          <p:cNvPr id="1022" name="Google Shape;1022;p100"/>
          <p:cNvSpPr txBox="1"/>
          <p:nvPr/>
        </p:nvSpPr>
        <p:spPr>
          <a:xfrm>
            <a:off x="447675" y="4419600"/>
            <a:ext cx="4505325" cy="9540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Interval for Character </a:t>
            </a:r>
            <a:r>
              <a:rPr b="1" lang="en-US" sz="2800">
                <a:solidFill>
                  <a:srgbClr val="C00000"/>
                </a:solidFill>
                <a:latin typeface="Arial"/>
                <a:ea typeface="Arial"/>
                <a:cs typeface="Arial"/>
                <a:sym typeface="Arial"/>
              </a:rPr>
              <a:t>A</a:t>
            </a:r>
            <a:r>
              <a:rPr b="1" lang="en-US" sz="2800">
                <a:solidFill>
                  <a:schemeClr val="dk1"/>
                </a:solidFill>
                <a:latin typeface="Arial"/>
                <a:ea typeface="Arial"/>
                <a:cs typeface="Arial"/>
                <a:sym typeface="Arial"/>
              </a:rPr>
              <a:t> is [ </a:t>
            </a:r>
            <a:r>
              <a:rPr b="1" lang="en-US" sz="2800">
                <a:solidFill>
                  <a:srgbClr val="0000CC"/>
                </a:solidFill>
                <a:latin typeface="Arial"/>
                <a:ea typeface="Arial"/>
                <a:cs typeface="Arial"/>
                <a:sym typeface="Arial"/>
              </a:rPr>
              <a:t>0.21312  to  0.2144 </a:t>
            </a:r>
            <a:r>
              <a:rPr b="1"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grpSp>
        <p:nvGrpSpPr>
          <p:cNvPr id="1023" name="Google Shape;1023;p100"/>
          <p:cNvGrpSpPr/>
          <p:nvPr/>
        </p:nvGrpSpPr>
        <p:grpSpPr>
          <a:xfrm>
            <a:off x="5429250" y="1143000"/>
            <a:ext cx="3257550" cy="4632325"/>
            <a:chOff x="7058" y="8991"/>
            <a:chExt cx="2431" cy="3789"/>
          </a:xfrm>
        </p:grpSpPr>
        <p:cxnSp>
          <p:nvCxnSpPr>
            <p:cNvPr id="1024" name="Google Shape;1024;p100"/>
            <p:cNvCxnSpPr/>
            <p:nvPr/>
          </p:nvCxnSpPr>
          <p:spPr>
            <a:xfrm>
              <a:off x="8608" y="9188"/>
              <a:ext cx="0" cy="3396"/>
            </a:xfrm>
            <a:prstGeom prst="straightConnector1">
              <a:avLst/>
            </a:prstGeom>
            <a:noFill/>
            <a:ln cap="flat" cmpd="sng" w="19050">
              <a:solidFill>
                <a:srgbClr val="000000"/>
              </a:solidFill>
              <a:prstDash val="solid"/>
              <a:round/>
              <a:headEnd len="med" w="med" type="none"/>
              <a:tailEnd len="med" w="med" type="none"/>
            </a:ln>
          </p:spPr>
        </p:cxnSp>
        <p:cxnSp>
          <p:nvCxnSpPr>
            <p:cNvPr id="1025" name="Google Shape;1025;p100"/>
            <p:cNvCxnSpPr/>
            <p:nvPr/>
          </p:nvCxnSpPr>
          <p:spPr>
            <a:xfrm>
              <a:off x="8332" y="9189"/>
              <a:ext cx="802" cy="1"/>
            </a:xfrm>
            <a:prstGeom prst="straightConnector1">
              <a:avLst/>
            </a:prstGeom>
            <a:noFill/>
            <a:ln cap="flat" cmpd="sng" w="28575">
              <a:solidFill>
                <a:srgbClr val="000000"/>
              </a:solidFill>
              <a:prstDash val="solid"/>
              <a:round/>
              <a:headEnd len="med" w="med" type="none"/>
              <a:tailEnd len="med" w="med" type="none"/>
            </a:ln>
          </p:spPr>
        </p:cxnSp>
        <p:cxnSp>
          <p:nvCxnSpPr>
            <p:cNvPr id="1026" name="Google Shape;1026;p100"/>
            <p:cNvCxnSpPr/>
            <p:nvPr/>
          </p:nvCxnSpPr>
          <p:spPr>
            <a:xfrm>
              <a:off x="8332" y="12584"/>
              <a:ext cx="888" cy="0"/>
            </a:xfrm>
            <a:prstGeom prst="straightConnector1">
              <a:avLst/>
            </a:prstGeom>
            <a:noFill/>
            <a:ln cap="flat" cmpd="sng" w="28575">
              <a:solidFill>
                <a:srgbClr val="000000"/>
              </a:solidFill>
              <a:prstDash val="solid"/>
              <a:round/>
              <a:headEnd len="med" w="med" type="none"/>
              <a:tailEnd len="med" w="med" type="none"/>
            </a:ln>
          </p:spPr>
        </p:cxnSp>
        <p:cxnSp>
          <p:nvCxnSpPr>
            <p:cNvPr id="1027" name="Google Shape;1027;p100"/>
            <p:cNvCxnSpPr/>
            <p:nvPr/>
          </p:nvCxnSpPr>
          <p:spPr>
            <a:xfrm>
              <a:off x="8443" y="9833"/>
              <a:ext cx="333" cy="0"/>
            </a:xfrm>
            <a:prstGeom prst="straightConnector1">
              <a:avLst/>
            </a:prstGeom>
            <a:noFill/>
            <a:ln cap="flat" cmpd="sng" w="28575">
              <a:solidFill>
                <a:srgbClr val="000000"/>
              </a:solidFill>
              <a:prstDash val="solid"/>
              <a:round/>
              <a:headEnd len="med" w="med" type="none"/>
              <a:tailEnd len="med" w="med" type="none"/>
            </a:ln>
          </p:spPr>
        </p:cxnSp>
        <p:cxnSp>
          <p:nvCxnSpPr>
            <p:cNvPr id="1028" name="Google Shape;1028;p100"/>
            <p:cNvCxnSpPr/>
            <p:nvPr/>
          </p:nvCxnSpPr>
          <p:spPr>
            <a:xfrm>
              <a:off x="8443" y="10488"/>
              <a:ext cx="333" cy="0"/>
            </a:xfrm>
            <a:prstGeom prst="straightConnector1">
              <a:avLst/>
            </a:prstGeom>
            <a:noFill/>
            <a:ln cap="flat" cmpd="sng" w="28575">
              <a:solidFill>
                <a:srgbClr val="000000"/>
              </a:solidFill>
              <a:prstDash val="solid"/>
              <a:round/>
              <a:headEnd len="med" w="med" type="none"/>
              <a:tailEnd len="med" w="med" type="none"/>
            </a:ln>
          </p:spPr>
        </p:cxnSp>
        <p:cxnSp>
          <p:nvCxnSpPr>
            <p:cNvPr id="1029" name="Google Shape;1029;p100"/>
            <p:cNvCxnSpPr/>
            <p:nvPr/>
          </p:nvCxnSpPr>
          <p:spPr>
            <a:xfrm>
              <a:off x="8441" y="11264"/>
              <a:ext cx="333" cy="0"/>
            </a:xfrm>
            <a:prstGeom prst="straightConnector1">
              <a:avLst/>
            </a:prstGeom>
            <a:noFill/>
            <a:ln cap="flat" cmpd="sng" w="28575">
              <a:solidFill>
                <a:srgbClr val="000000"/>
              </a:solidFill>
              <a:prstDash val="solid"/>
              <a:round/>
              <a:headEnd len="med" w="med" type="none"/>
              <a:tailEnd len="med" w="med" type="none"/>
            </a:ln>
          </p:spPr>
        </p:cxnSp>
        <p:cxnSp>
          <p:nvCxnSpPr>
            <p:cNvPr id="1030" name="Google Shape;1030;p100"/>
            <p:cNvCxnSpPr/>
            <p:nvPr/>
          </p:nvCxnSpPr>
          <p:spPr>
            <a:xfrm>
              <a:off x="8443" y="11920"/>
              <a:ext cx="333" cy="0"/>
            </a:xfrm>
            <a:prstGeom prst="straightConnector1">
              <a:avLst/>
            </a:prstGeom>
            <a:noFill/>
            <a:ln cap="flat" cmpd="sng" w="9525">
              <a:solidFill>
                <a:srgbClr val="000000"/>
              </a:solidFill>
              <a:prstDash val="solid"/>
              <a:round/>
              <a:headEnd len="med" w="med" type="none"/>
              <a:tailEnd len="med" w="med" type="none"/>
            </a:ln>
          </p:spPr>
        </p:cxnSp>
        <p:sp>
          <p:nvSpPr>
            <p:cNvPr id="1031" name="Google Shape;1031;p100"/>
            <p:cNvSpPr/>
            <p:nvPr/>
          </p:nvSpPr>
          <p:spPr>
            <a:xfrm>
              <a:off x="8694" y="11267"/>
              <a:ext cx="290" cy="1300"/>
            </a:xfrm>
            <a:prstGeom prst="rightBrace">
              <a:avLst>
                <a:gd fmla="val 37356"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2" name="Google Shape;1032;p100"/>
            <p:cNvSpPr txBox="1"/>
            <p:nvPr/>
          </p:nvSpPr>
          <p:spPr>
            <a:xfrm>
              <a:off x="7058" y="8991"/>
              <a:ext cx="1220" cy="3789"/>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rgbClr val="FF0000"/>
                  </a:solidFill>
                  <a:latin typeface="Calibri"/>
                  <a:ea typeface="Calibri"/>
                  <a:cs typeface="Calibri"/>
                  <a:sym typeface="Calibri"/>
                </a:rPr>
                <a:t>0.2144</a:t>
              </a:r>
              <a:endParaRPr/>
            </a:p>
            <a:p>
              <a:pPr indent="0" lvl="0" marL="0" marR="0" rtl="0" algn="r">
                <a:spcBef>
                  <a:spcPts val="100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marR="0" rtl="0" algn="r">
                <a:spcBef>
                  <a:spcPts val="1000"/>
                </a:spcBef>
                <a:spcAft>
                  <a:spcPts val="0"/>
                </a:spcAft>
                <a:buNone/>
              </a:pPr>
              <a:r>
                <a:rPr b="1" lang="en-US" sz="2200">
                  <a:solidFill>
                    <a:srgbClr val="FF0000"/>
                  </a:solidFill>
                  <a:latin typeface="Calibri"/>
                  <a:ea typeface="Calibri"/>
                  <a:cs typeface="Calibri"/>
                  <a:sym typeface="Calibri"/>
                </a:rPr>
                <a:t>0.21312</a:t>
              </a:r>
              <a:endParaRPr/>
            </a:p>
            <a:p>
              <a:pPr indent="0" lvl="0" marL="0" marR="0" rtl="0" algn="r">
                <a:spcBef>
                  <a:spcPts val="100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marR="0" rtl="0" algn="r">
                <a:spcBef>
                  <a:spcPts val="1000"/>
                </a:spcBef>
                <a:spcAft>
                  <a:spcPts val="0"/>
                </a:spcAft>
                <a:buNone/>
              </a:pPr>
              <a:r>
                <a:rPr b="1" lang="en-US" sz="2000">
                  <a:solidFill>
                    <a:schemeClr val="dk1"/>
                  </a:solidFill>
                  <a:latin typeface="Calibri"/>
                  <a:ea typeface="Calibri"/>
                  <a:cs typeface="Calibri"/>
                  <a:sym typeface="Calibri"/>
                </a:rPr>
                <a:t>0.21184</a:t>
              </a:r>
              <a:endParaRPr/>
            </a:p>
            <a:p>
              <a:pPr indent="0" lvl="0" marL="0" marR="0" rtl="0" algn="r">
                <a:spcBef>
                  <a:spcPts val="1000"/>
                </a:spcBef>
                <a:spcAft>
                  <a:spcPts val="0"/>
                </a:spcAft>
                <a:buNone/>
              </a:pPr>
              <a:r>
                <a:t/>
              </a:r>
              <a:endParaRPr b="1" sz="3200">
                <a:solidFill>
                  <a:schemeClr val="dk1"/>
                </a:solidFill>
                <a:latin typeface="Calibri"/>
                <a:ea typeface="Calibri"/>
                <a:cs typeface="Calibri"/>
                <a:sym typeface="Calibri"/>
              </a:endParaRPr>
            </a:p>
            <a:p>
              <a:pPr indent="0" lvl="0" marL="0" marR="0" rtl="0" algn="r">
                <a:spcBef>
                  <a:spcPts val="1000"/>
                </a:spcBef>
                <a:spcAft>
                  <a:spcPts val="0"/>
                </a:spcAft>
                <a:buNone/>
              </a:pPr>
              <a:r>
                <a:rPr b="1" lang="en-US" sz="2000">
                  <a:solidFill>
                    <a:schemeClr val="dk1"/>
                  </a:solidFill>
                  <a:latin typeface="Calibri"/>
                  <a:ea typeface="Calibri"/>
                  <a:cs typeface="Calibri"/>
                  <a:sym typeface="Calibri"/>
                </a:rPr>
                <a:t>0.21056</a:t>
              </a:r>
              <a:endParaRPr/>
            </a:p>
            <a:p>
              <a:pPr indent="0" lvl="0" marL="0" marR="0" rtl="0" algn="r">
                <a:spcBef>
                  <a:spcPts val="1000"/>
                </a:spcBef>
                <a:spcAft>
                  <a:spcPts val="0"/>
                </a:spcAft>
                <a:buNone/>
              </a:pPr>
              <a:r>
                <a:t/>
              </a:r>
              <a:endParaRPr b="1" sz="3600">
                <a:solidFill>
                  <a:schemeClr val="dk1"/>
                </a:solidFill>
                <a:latin typeface="Calibri"/>
                <a:ea typeface="Calibri"/>
                <a:cs typeface="Calibri"/>
                <a:sym typeface="Calibri"/>
              </a:endParaRPr>
            </a:p>
            <a:p>
              <a:pPr indent="0" lvl="0" marL="0" marR="0" rtl="0" algn="r">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marR="0" rtl="0" algn="r">
                <a:spcBef>
                  <a:spcPts val="1000"/>
                </a:spcBef>
                <a:spcAft>
                  <a:spcPts val="0"/>
                </a:spcAft>
                <a:buNone/>
              </a:pPr>
              <a:r>
                <a:rPr b="1" lang="en-US" sz="2400">
                  <a:solidFill>
                    <a:schemeClr val="dk1"/>
                  </a:solidFill>
                  <a:latin typeface="Times New Roman"/>
                  <a:ea typeface="Times New Roman"/>
                  <a:cs typeface="Times New Roman"/>
                  <a:sym typeface="Times New Roman"/>
                </a:rPr>
                <a:t>0.208</a:t>
              </a:r>
              <a:endParaRPr b="1" sz="4000">
                <a:solidFill>
                  <a:schemeClr val="dk1"/>
                </a:solidFill>
                <a:latin typeface="Arial"/>
                <a:ea typeface="Arial"/>
                <a:cs typeface="Arial"/>
                <a:sym typeface="Arial"/>
              </a:endParaRPr>
            </a:p>
          </p:txBody>
        </p:sp>
        <p:sp>
          <p:nvSpPr>
            <p:cNvPr id="1033" name="Google Shape;1033;p100"/>
            <p:cNvSpPr txBox="1"/>
            <p:nvPr/>
          </p:nvSpPr>
          <p:spPr>
            <a:xfrm>
              <a:off x="9046" y="9284"/>
              <a:ext cx="443" cy="3180"/>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A</a:t>
              </a:r>
              <a:endParaRPr b="1" sz="2800">
                <a:solidFill>
                  <a:srgbClr val="FF0000"/>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b="1" sz="105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D</a:t>
              </a:r>
              <a:endParaRPr/>
            </a:p>
            <a:p>
              <a:pPr indent="0" lvl="0" marL="0" marR="0" rtl="0" algn="l">
                <a:spcBef>
                  <a:spcPts val="100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N</a:t>
              </a:r>
              <a:endParaRPr/>
            </a:p>
            <a:p>
              <a:pPr indent="0" lvl="0" marL="0" marR="0" rtl="0" algn="l">
                <a:spcBef>
                  <a:spcPts val="1000"/>
                </a:spcBef>
                <a:spcAft>
                  <a:spcPts val="0"/>
                </a:spcAft>
                <a:buNone/>
              </a:pPr>
              <a:r>
                <a:t/>
              </a:r>
              <a:endParaRPr b="1" sz="36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b="1" lang="en-US" sz="2800">
                  <a:solidFill>
                    <a:schemeClr val="dk1"/>
                  </a:solidFill>
                  <a:latin typeface="Calibri"/>
                  <a:ea typeface="Calibri"/>
                  <a:cs typeface="Calibri"/>
                  <a:sym typeface="Calibri"/>
                </a:rPr>
                <a:t> I</a:t>
              </a:r>
              <a:endParaRPr sz="4400">
                <a:solidFill>
                  <a:schemeClr val="dk1"/>
                </a:solidFill>
                <a:latin typeface="Arial"/>
                <a:ea typeface="Arial"/>
                <a:cs typeface="Arial"/>
                <a:sym typeface="Arial"/>
              </a:endParaRPr>
            </a:p>
          </p:txBody>
        </p:sp>
      </p:grpSp>
      <p:sp>
        <p:nvSpPr>
          <p:cNvPr id="1034" name="Google Shape;1034;p100"/>
          <p:cNvSpPr/>
          <p:nvPr/>
        </p:nvSpPr>
        <p:spPr>
          <a:xfrm>
            <a:off x="1752600" y="762000"/>
            <a:ext cx="37338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[ 0.208  to  0.2144 ]</a:t>
            </a:r>
            <a:endParaRPr sz="1800">
              <a:solidFill>
                <a:schemeClr val="dk1"/>
              </a:solidFill>
              <a:latin typeface="Arial"/>
              <a:ea typeface="Arial"/>
              <a:cs typeface="Arial"/>
              <a:sym typeface="Arial"/>
            </a:endParaRPr>
          </a:p>
        </p:txBody>
      </p:sp>
      <p:grpSp>
        <p:nvGrpSpPr>
          <p:cNvPr id="1035" name="Google Shape;1035;p100"/>
          <p:cNvGrpSpPr/>
          <p:nvPr/>
        </p:nvGrpSpPr>
        <p:grpSpPr>
          <a:xfrm>
            <a:off x="0" y="6400800"/>
            <a:ext cx="9144000" cy="609600"/>
            <a:chOff x="0" y="6324600"/>
            <a:chExt cx="9144000" cy="609600"/>
          </a:xfrm>
        </p:grpSpPr>
        <p:sp>
          <p:nvSpPr>
            <p:cNvPr id="1036" name="Google Shape;1036;p10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37" name="Google Shape;1037;p100"/>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1038" name="Google Shape;1038;p100"/>
          <p:cNvGrpSpPr/>
          <p:nvPr/>
        </p:nvGrpSpPr>
        <p:grpSpPr>
          <a:xfrm>
            <a:off x="4267200" y="1371600"/>
            <a:ext cx="1598613" cy="4094163"/>
            <a:chOff x="4267200" y="1371599"/>
            <a:chExt cx="1598613" cy="4093593"/>
          </a:xfrm>
        </p:grpSpPr>
        <p:cxnSp>
          <p:nvCxnSpPr>
            <p:cNvPr id="1039" name="Google Shape;1039;p100"/>
            <p:cNvCxnSpPr/>
            <p:nvPr/>
          </p:nvCxnSpPr>
          <p:spPr>
            <a:xfrm>
              <a:off x="4267200" y="1371599"/>
              <a:ext cx="1598613" cy="4093593"/>
            </a:xfrm>
            <a:prstGeom prst="straightConnector1">
              <a:avLst/>
            </a:prstGeom>
            <a:noFill/>
            <a:ln cap="flat" cmpd="sng" w="38100">
              <a:solidFill>
                <a:srgbClr val="FF33CC"/>
              </a:solidFill>
              <a:prstDash val="solid"/>
              <a:round/>
              <a:headEnd len="med" w="med" type="none"/>
              <a:tailEnd len="med" w="med" type="none"/>
            </a:ln>
          </p:spPr>
        </p:cxnSp>
        <p:cxnSp>
          <p:nvCxnSpPr>
            <p:cNvPr id="1040" name="Google Shape;1040;p100"/>
            <p:cNvCxnSpPr/>
            <p:nvPr/>
          </p:nvCxnSpPr>
          <p:spPr>
            <a:xfrm>
              <a:off x="4267201" y="1371599"/>
              <a:ext cx="1447800" cy="90893"/>
            </a:xfrm>
            <a:prstGeom prst="straightConnector1">
              <a:avLst/>
            </a:prstGeom>
            <a:noFill/>
            <a:ln cap="flat" cmpd="sng" w="38100">
              <a:solidFill>
                <a:srgbClr val="FF33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38"/>
                                        </p:tgtEl>
                                      </p:cBhvr>
                                    </p:animEffect>
                                    <p:set>
                                      <p:cBhvr>
                                        <p:cTn dur="1" fill="hold">
                                          <p:stCondLst>
                                            <p:cond delay="500"/>
                                          </p:stCondLst>
                                        </p:cTn>
                                        <p:tgtEl>
                                          <p:spTgt spid="10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1"/>
          <p:cNvSpPr txBox="1"/>
          <p:nvPr>
            <p:ph type="title"/>
          </p:nvPr>
        </p:nvSpPr>
        <p:spPr>
          <a:xfrm>
            <a:off x="838200" y="1219200"/>
            <a:ext cx="7543800" cy="152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400">
                <a:latin typeface="Calibri"/>
                <a:ea typeface="Calibri"/>
                <a:cs typeface="Calibri"/>
                <a:sym typeface="Calibri"/>
              </a:rPr>
              <a:t>Arithmetic Codeword  For The Message  </a:t>
            </a:r>
            <a:r>
              <a:rPr b="1" lang="en-US" sz="3400">
                <a:solidFill>
                  <a:srgbClr val="0000CC"/>
                </a:solidFill>
                <a:latin typeface="Calibri"/>
                <a:ea typeface="Calibri"/>
                <a:cs typeface="Calibri"/>
                <a:sym typeface="Calibri"/>
              </a:rPr>
              <a:t>I N D I A</a:t>
            </a:r>
            <a:r>
              <a:rPr b="1" lang="en-US" sz="3400">
                <a:latin typeface="Calibri"/>
                <a:ea typeface="Calibri"/>
                <a:cs typeface="Calibri"/>
                <a:sym typeface="Calibri"/>
              </a:rPr>
              <a:t>  is </a:t>
            </a:r>
            <a:endParaRPr/>
          </a:p>
        </p:txBody>
      </p:sp>
      <p:sp>
        <p:nvSpPr>
          <p:cNvPr id="1046" name="Google Shape;1046;p101"/>
          <p:cNvSpPr txBox="1"/>
          <p:nvPr>
            <p:ph idx="1" type="body"/>
          </p:nvPr>
        </p:nvSpPr>
        <p:spPr>
          <a:xfrm>
            <a:off x="457200" y="2514600"/>
            <a:ext cx="8229600" cy="23923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6600"/>
              <a:buFont typeface="Arial"/>
              <a:buNone/>
            </a:pPr>
            <a:r>
              <a:rPr lang="en-US" sz="16600">
                <a:latin typeface="Calibri"/>
                <a:ea typeface="Calibri"/>
                <a:cs typeface="Calibri"/>
                <a:sym typeface="Calibri"/>
              </a:rPr>
              <a:t> </a:t>
            </a:r>
            <a:r>
              <a:rPr lang="en-US" sz="16600">
                <a:solidFill>
                  <a:srgbClr val="FF0000"/>
                </a:solidFill>
                <a:latin typeface="Calibri"/>
                <a:ea typeface="Calibri"/>
                <a:cs typeface="Calibri"/>
                <a:sym typeface="Calibri"/>
              </a:rPr>
              <a:t>0.21313</a:t>
            </a:r>
            <a:endParaRPr>
              <a:solidFill>
                <a:srgbClr val="FF0000"/>
              </a:solidFill>
              <a:latin typeface="Calibri"/>
              <a:ea typeface="Calibri"/>
              <a:cs typeface="Calibri"/>
              <a:sym typeface="Calibri"/>
            </a:endParaRPr>
          </a:p>
        </p:txBody>
      </p:sp>
      <p:pic>
        <p:nvPicPr>
          <p:cNvPr descr="C:\Documents and Settings\spit\Desktop\Clip-art\cartoon_files\1552-0909-2921-0751.jpg" id="1047" name="Google Shape;1047;p101"/>
          <p:cNvPicPr preferRelativeResize="0"/>
          <p:nvPr/>
        </p:nvPicPr>
        <p:blipFill rotWithShape="1">
          <a:blip r:embed="rId3">
            <a:alphaModFix/>
          </a:blip>
          <a:srcRect b="0" l="0" r="0" t="0"/>
          <a:stretch/>
        </p:blipFill>
        <p:spPr>
          <a:xfrm>
            <a:off x="8140700" y="4800600"/>
            <a:ext cx="850900" cy="1270000"/>
          </a:xfrm>
          <a:prstGeom prst="rect">
            <a:avLst/>
          </a:prstGeom>
          <a:noFill/>
          <a:ln>
            <a:noFill/>
          </a:ln>
        </p:spPr>
      </p:pic>
      <p:sp>
        <p:nvSpPr>
          <p:cNvPr id="1048" name="Google Shape;1048;p101"/>
          <p:cNvSpPr/>
          <p:nvPr/>
        </p:nvSpPr>
        <p:spPr>
          <a:xfrm>
            <a:off x="685800" y="304800"/>
            <a:ext cx="7239000" cy="523875"/>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FF"/>
                </a:solidFill>
                <a:latin typeface="Arial"/>
                <a:ea typeface="Arial"/>
                <a:cs typeface="Arial"/>
                <a:sym typeface="Arial"/>
              </a:rPr>
              <a:t>  0.21312 </a:t>
            </a:r>
            <a:r>
              <a:rPr b="1" lang="en-US" sz="2800">
                <a:solidFill>
                  <a:srgbClr val="0000CC"/>
                </a:solidFill>
                <a:latin typeface="Arial"/>
                <a:ea typeface="Arial"/>
                <a:cs typeface="Arial"/>
                <a:sym typeface="Arial"/>
              </a:rPr>
              <a:t> &lt;   </a:t>
            </a:r>
            <a:r>
              <a:rPr b="1" lang="en-US" sz="2800">
                <a:solidFill>
                  <a:schemeClr val="dk1"/>
                </a:solidFill>
                <a:latin typeface="Calibri"/>
                <a:ea typeface="Calibri"/>
                <a:cs typeface="Calibri"/>
                <a:sym typeface="Calibri"/>
              </a:rPr>
              <a:t>Arithmetic Codeword  &lt;  </a:t>
            </a:r>
            <a:r>
              <a:rPr b="1" lang="en-US" sz="2800">
                <a:solidFill>
                  <a:srgbClr val="0000FF"/>
                </a:solidFill>
                <a:latin typeface="Calibri"/>
                <a:ea typeface="Calibri"/>
                <a:cs typeface="Calibri"/>
                <a:sym typeface="Calibri"/>
              </a:rPr>
              <a:t>0.2144 </a:t>
            </a:r>
            <a:endParaRPr sz="2800">
              <a:solidFill>
                <a:srgbClr val="0000FF"/>
              </a:solidFill>
              <a:latin typeface="Arial"/>
              <a:ea typeface="Arial"/>
              <a:cs typeface="Arial"/>
              <a:sym typeface="Arial"/>
            </a:endParaRPr>
          </a:p>
        </p:txBody>
      </p:sp>
      <p:grpSp>
        <p:nvGrpSpPr>
          <p:cNvPr id="1049" name="Google Shape;1049;p101"/>
          <p:cNvGrpSpPr/>
          <p:nvPr/>
        </p:nvGrpSpPr>
        <p:grpSpPr>
          <a:xfrm>
            <a:off x="0" y="6324600"/>
            <a:ext cx="9144000" cy="609600"/>
            <a:chOff x="0" y="6324600"/>
            <a:chExt cx="9144000" cy="609600"/>
          </a:xfrm>
        </p:grpSpPr>
        <p:sp>
          <p:nvSpPr>
            <p:cNvPr id="1050" name="Google Shape;1050;p101"/>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51" name="Google Shape;1051;p101"/>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xEl>
                                              <p:pRg end="0" st="0"/>
                                            </p:txEl>
                                          </p:spTgt>
                                        </p:tgtEl>
                                        <p:attrNameLst>
                                          <p:attrName>style.visibility</p:attrName>
                                        </p:attrNameLst>
                                      </p:cBhvr>
                                      <p:to>
                                        <p:strVal val="visible"/>
                                      </p:to>
                                    </p:set>
                                    <p:animEffect filter="fade" transition="in">
                                      <p:cBhvr>
                                        <p:cTn dur="5000"/>
                                        <p:tgtEl>
                                          <p:spTgt spid="104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6"/>
          <p:cNvSpPr txBox="1"/>
          <p:nvPr>
            <p:ph type="title"/>
          </p:nvPr>
        </p:nvSpPr>
        <p:spPr>
          <a:xfrm>
            <a:off x="457200" y="274638"/>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C00000"/>
                </a:solidFill>
                <a:latin typeface="Calibri"/>
                <a:ea typeface="Calibri"/>
                <a:cs typeface="Calibri"/>
                <a:sym typeface="Calibri"/>
              </a:rPr>
              <a:t>Image Compression</a:t>
            </a:r>
            <a:endParaRPr/>
          </a:p>
        </p:txBody>
      </p:sp>
      <p:sp>
        <p:nvSpPr>
          <p:cNvPr id="506" name="Google Shape;506;p66"/>
          <p:cNvSpPr txBox="1"/>
          <p:nvPr>
            <p:ph idx="1" type="body"/>
          </p:nvPr>
        </p:nvSpPr>
        <p:spPr>
          <a:xfrm>
            <a:off x="457200" y="1219200"/>
            <a:ext cx="8534400" cy="1905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Reduces the number of bits required for storage</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Size of the image on Hard Disk is reduced</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p:txBody>
      </p:sp>
      <p:sp>
        <p:nvSpPr>
          <p:cNvPr id="507" name="Google Shape;507;p66"/>
          <p:cNvSpPr/>
          <p:nvPr/>
        </p:nvSpPr>
        <p:spPr>
          <a:xfrm>
            <a:off x="457200" y="2743200"/>
            <a:ext cx="8191500" cy="173355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2"/>
              </a:buClr>
              <a:buSzPts val="2800"/>
              <a:buFont typeface="Noto Sans Symbols"/>
              <a:buChar char="⬥"/>
            </a:pPr>
            <a:r>
              <a:rPr b="1" lang="en-US" sz="2800">
                <a:solidFill>
                  <a:srgbClr val="C00000"/>
                </a:solidFill>
                <a:latin typeface="Arial"/>
                <a:ea typeface="Arial"/>
                <a:cs typeface="Arial"/>
                <a:sym typeface="Arial"/>
              </a:rPr>
              <a:t>Coding is essentially representing the information in a more efficient and robust manner</a:t>
            </a:r>
            <a:endParaRPr/>
          </a:p>
          <a:p>
            <a:pPr indent="0" lvl="3" marL="1371600" marR="0" rtl="0" algn="l">
              <a:lnSpc>
                <a:spcPct val="150000"/>
              </a:lnSpc>
              <a:spcBef>
                <a:spcPts val="0"/>
              </a:spcBef>
              <a:spcAft>
                <a:spcPts val="0"/>
              </a:spcAft>
              <a:buClr>
                <a:schemeClr val="dk2"/>
              </a:buClr>
              <a:buSzPts val="1600"/>
              <a:buFont typeface="Noto Sans Symbols"/>
              <a:buNone/>
            </a:pPr>
            <a:r>
              <a:t/>
            </a:r>
            <a:endParaRPr b="0" i="0" sz="1600" u="none" cap="none" strike="noStrike">
              <a:solidFill>
                <a:schemeClr val="dk1"/>
              </a:solidFill>
              <a:latin typeface="Arial"/>
              <a:ea typeface="Arial"/>
              <a:cs typeface="Arial"/>
              <a:sym typeface="Arial"/>
            </a:endParaRPr>
          </a:p>
        </p:txBody>
      </p:sp>
      <p:grpSp>
        <p:nvGrpSpPr>
          <p:cNvPr id="508" name="Google Shape;508;p66"/>
          <p:cNvGrpSpPr/>
          <p:nvPr/>
        </p:nvGrpSpPr>
        <p:grpSpPr>
          <a:xfrm>
            <a:off x="0" y="6376988"/>
            <a:ext cx="9144000" cy="557212"/>
            <a:chOff x="0" y="6376988"/>
            <a:chExt cx="9144000" cy="557212"/>
          </a:xfrm>
        </p:grpSpPr>
        <p:grpSp>
          <p:nvGrpSpPr>
            <p:cNvPr id="509" name="Google Shape;509;p66"/>
            <p:cNvGrpSpPr/>
            <p:nvPr/>
          </p:nvGrpSpPr>
          <p:grpSpPr>
            <a:xfrm>
              <a:off x="0" y="6376988"/>
              <a:ext cx="9144000" cy="481012"/>
              <a:chOff x="0" y="6376988"/>
              <a:chExt cx="9144000" cy="481012"/>
            </a:xfrm>
          </p:grpSpPr>
          <p:sp>
            <p:nvSpPr>
              <p:cNvPr id="510" name="Google Shape;510;p66"/>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11" name="Google Shape;511;p66"/>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12" name="Google Shape;512;p6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500"/>
                                        <p:tgtEl>
                                          <p:spTgt spid="5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anim calcmode="lin" valueType="num">
                                      <p:cBhvr additive="base">
                                        <p:cTn dur="2000"/>
                                        <p:tgtEl>
                                          <p:spTgt spid="50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anim calcmode="lin" valueType="num">
                                      <p:cBhvr additive="base">
                                        <p:cTn dur="2000"/>
                                        <p:tgtEl>
                                          <p:spTgt spid="50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anim calcmode="lin" valueType="num">
                                      <p:cBhvr additive="base">
                                        <p:cTn dur="2000"/>
                                        <p:tgtEl>
                                          <p:spTgt spid="50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02"/>
          <p:cNvSpPr txBox="1"/>
          <p:nvPr>
            <p:ph type="title"/>
          </p:nvPr>
        </p:nvSpPr>
        <p:spPr>
          <a:xfrm>
            <a:off x="0" y="152400"/>
            <a:ext cx="8229600" cy="639763"/>
          </a:xfrm>
          <a:prstGeom prst="rect">
            <a:avLst/>
          </a:prstGeom>
          <a:noFill/>
          <a:ln>
            <a:noFill/>
          </a:ln>
        </p:spPr>
        <p:txBody>
          <a:bodyPr anchorCtr="0" anchor="ctr" bIns="45700" lIns="91425" spcFirstLastPara="1" rIns="91425" wrap="square" tIns="45700">
            <a:noAutofit/>
          </a:bodyPr>
          <a:lstStyle/>
          <a:p>
            <a:pPr indent="-736600" lvl="0" marL="800100" rtl="0" algn="l">
              <a:spcBef>
                <a:spcPts val="0"/>
              </a:spcBef>
              <a:spcAft>
                <a:spcPts val="0"/>
              </a:spcAft>
              <a:buNone/>
            </a:pPr>
            <a:r>
              <a:rPr b="1" lang="en-US" sz="3200">
                <a:latin typeface="Calibri"/>
                <a:ea typeface="Calibri"/>
                <a:cs typeface="Calibri"/>
                <a:sym typeface="Calibri"/>
              </a:rPr>
              <a:t>(b) </a:t>
            </a:r>
            <a:r>
              <a:rPr b="1" lang="en-US" sz="3200">
                <a:solidFill>
                  <a:srgbClr val="0000CC"/>
                </a:solidFill>
                <a:latin typeface="Calibri"/>
                <a:ea typeface="Calibri"/>
                <a:cs typeface="Calibri"/>
                <a:sym typeface="Calibri"/>
              </a:rPr>
              <a:t>Find BPP and  Compression Ratio</a:t>
            </a:r>
            <a:endParaRPr/>
          </a:p>
        </p:txBody>
      </p:sp>
      <p:sp>
        <p:nvSpPr>
          <p:cNvPr id="1057" name="Google Shape;1057;p102"/>
          <p:cNvSpPr txBox="1"/>
          <p:nvPr>
            <p:ph idx="1" type="body"/>
          </p:nvPr>
        </p:nvSpPr>
        <p:spPr>
          <a:xfrm>
            <a:off x="152400" y="914400"/>
            <a:ext cx="73914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800000"/>
              </a:buClr>
              <a:buSzPts val="3200"/>
              <a:buChar char="•"/>
            </a:pPr>
            <a:r>
              <a:rPr lang="en-US">
                <a:solidFill>
                  <a:srgbClr val="800000"/>
                </a:solidFill>
                <a:latin typeface="Calibri"/>
                <a:ea typeface="Calibri"/>
                <a:cs typeface="Calibri"/>
                <a:sym typeface="Calibri"/>
              </a:rPr>
              <a:t>(1) To find </a:t>
            </a:r>
            <a:r>
              <a:rPr b="1" lang="en-US">
                <a:solidFill>
                  <a:srgbClr val="800000"/>
                </a:solidFill>
                <a:latin typeface="Calibri"/>
                <a:ea typeface="Calibri"/>
                <a:cs typeface="Calibri"/>
                <a:sym typeface="Calibri"/>
              </a:rPr>
              <a:t>BPP </a:t>
            </a:r>
            <a:r>
              <a:rPr lang="en-US">
                <a:solidFill>
                  <a:srgbClr val="800000"/>
                </a:solidFill>
                <a:latin typeface="Calibri"/>
                <a:ea typeface="Calibri"/>
                <a:cs typeface="Calibri"/>
                <a:sym typeface="Calibri"/>
              </a:rPr>
              <a:t>of Compressed Message </a:t>
            </a:r>
            <a:r>
              <a:rPr b="1" lang="en-US">
                <a:solidFill>
                  <a:srgbClr val="800000"/>
                </a:solidFill>
                <a:latin typeface="Calibri"/>
                <a:ea typeface="Calibri"/>
                <a:cs typeface="Calibri"/>
                <a:sym typeface="Calibri"/>
              </a:rPr>
              <a:t>:</a:t>
            </a:r>
            <a:endParaRPr/>
          </a:p>
        </p:txBody>
      </p:sp>
      <p:pic>
        <p:nvPicPr>
          <p:cNvPr id="1058" name="Google Shape;1058;p102"/>
          <p:cNvPicPr preferRelativeResize="0"/>
          <p:nvPr/>
        </p:nvPicPr>
        <p:blipFill rotWithShape="1">
          <a:blip r:embed="rId3">
            <a:alphaModFix/>
          </a:blip>
          <a:srcRect b="0" l="0" r="0" t="0"/>
          <a:stretch/>
        </p:blipFill>
        <p:spPr>
          <a:xfrm>
            <a:off x="865188" y="1676400"/>
            <a:ext cx="6678612" cy="1057275"/>
          </a:xfrm>
          <a:prstGeom prst="rect">
            <a:avLst/>
          </a:prstGeom>
          <a:noFill/>
          <a:ln>
            <a:noFill/>
          </a:ln>
        </p:spPr>
      </p:pic>
      <p:pic>
        <p:nvPicPr>
          <p:cNvPr id="1059" name="Google Shape;1059;p102"/>
          <p:cNvPicPr preferRelativeResize="0"/>
          <p:nvPr/>
        </p:nvPicPr>
        <p:blipFill rotWithShape="1">
          <a:blip r:embed="rId4">
            <a:alphaModFix/>
          </a:blip>
          <a:srcRect b="0" l="0" r="0" t="0"/>
          <a:stretch/>
        </p:blipFill>
        <p:spPr>
          <a:xfrm>
            <a:off x="1066800" y="4114800"/>
            <a:ext cx="6019800" cy="1447800"/>
          </a:xfrm>
          <a:prstGeom prst="rect">
            <a:avLst/>
          </a:prstGeom>
          <a:noFill/>
          <a:ln>
            <a:noFill/>
          </a:ln>
        </p:spPr>
      </p:pic>
      <p:sp>
        <p:nvSpPr>
          <p:cNvPr id="1060" name="Google Shape;1060;p102"/>
          <p:cNvSpPr txBox="1"/>
          <p:nvPr/>
        </p:nvSpPr>
        <p:spPr>
          <a:xfrm>
            <a:off x="76200" y="3505200"/>
            <a:ext cx="7391400" cy="457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800000"/>
              </a:buClr>
              <a:buSzPts val="2800"/>
              <a:buFont typeface="Arial"/>
              <a:buChar char="•"/>
            </a:pPr>
            <a:r>
              <a:rPr lang="en-US" sz="2800">
                <a:solidFill>
                  <a:srgbClr val="800000"/>
                </a:solidFill>
                <a:latin typeface="Calibri"/>
                <a:ea typeface="Calibri"/>
                <a:cs typeface="Calibri"/>
                <a:sym typeface="Calibri"/>
              </a:rPr>
              <a:t>(2) To find  </a:t>
            </a:r>
            <a:r>
              <a:rPr b="1" lang="en-US" sz="2800">
                <a:solidFill>
                  <a:srgbClr val="800000"/>
                </a:solidFill>
                <a:latin typeface="Calibri"/>
                <a:ea typeface="Calibri"/>
                <a:cs typeface="Calibri"/>
                <a:sym typeface="Calibri"/>
              </a:rPr>
              <a:t>Compression Ratio</a:t>
            </a:r>
            <a:r>
              <a:rPr lang="en-US" sz="2800">
                <a:solidFill>
                  <a:srgbClr val="800000"/>
                </a:solidFill>
                <a:latin typeface="Calibri"/>
                <a:ea typeface="Calibri"/>
                <a:cs typeface="Calibri"/>
                <a:sym typeface="Calibri"/>
              </a:rPr>
              <a:t> </a:t>
            </a:r>
            <a:r>
              <a:rPr b="1" lang="en-US" sz="2800">
                <a:solidFill>
                  <a:srgbClr val="800000"/>
                </a:solidFill>
                <a:latin typeface="Calibri"/>
                <a:ea typeface="Calibri"/>
                <a:cs typeface="Calibri"/>
                <a:sym typeface="Calibri"/>
              </a:rPr>
              <a:t>:</a:t>
            </a:r>
            <a:endParaRPr/>
          </a:p>
        </p:txBody>
      </p:sp>
      <p:sp>
        <p:nvSpPr>
          <p:cNvPr id="1061" name="Google Shape;1061;p102"/>
          <p:cNvSpPr txBox="1"/>
          <p:nvPr/>
        </p:nvSpPr>
        <p:spPr>
          <a:xfrm>
            <a:off x="914400" y="2819400"/>
            <a:ext cx="3276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BPP =  6.2</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1062" name="Google Shape;1062;p102"/>
          <p:cNvSpPr txBox="1"/>
          <p:nvPr/>
        </p:nvSpPr>
        <p:spPr>
          <a:xfrm>
            <a:off x="990600" y="55229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Compression Ratio =  20 %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grpSp>
        <p:nvGrpSpPr>
          <p:cNvPr id="1063" name="Google Shape;1063;p102"/>
          <p:cNvGrpSpPr/>
          <p:nvPr/>
        </p:nvGrpSpPr>
        <p:grpSpPr>
          <a:xfrm>
            <a:off x="0" y="6376988"/>
            <a:ext cx="9144000" cy="557212"/>
            <a:chOff x="0" y="6324600"/>
            <a:chExt cx="9144000" cy="609600"/>
          </a:xfrm>
        </p:grpSpPr>
        <p:sp>
          <p:nvSpPr>
            <p:cNvPr id="1064" name="Google Shape;1064;p10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65" name="Google Shape;1065;p102"/>
            <p:cNvSpPr txBox="1"/>
            <p:nvPr/>
          </p:nvSpPr>
          <p:spPr>
            <a:xfrm>
              <a:off x="8458200" y="6376703"/>
              <a:ext cx="609600" cy="557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5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latin typeface="Calibri"/>
                <a:ea typeface="Calibri"/>
                <a:cs typeface="Calibri"/>
                <a:sym typeface="Calibri"/>
              </a:rPr>
              <a:t>Home Work </a:t>
            </a:r>
            <a:endParaRPr/>
          </a:p>
        </p:txBody>
      </p:sp>
      <p:sp>
        <p:nvSpPr>
          <p:cNvPr id="1071" name="Google Shape;1071;p103"/>
          <p:cNvSpPr txBox="1"/>
          <p:nvPr>
            <p:ph idx="1" type="body"/>
          </p:nvPr>
        </p:nvSpPr>
        <p:spPr>
          <a:xfrm>
            <a:off x="1371600" y="1600200"/>
            <a:ext cx="76200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US"/>
              <a:t>Encode the following Message using Arithmetic Coding :</a:t>
            </a:r>
            <a:endParaRPr/>
          </a:p>
          <a:p>
            <a:pPr indent="-514350" lvl="0" marL="514350" rtl="0" algn="l">
              <a:spcBef>
                <a:spcPts val="640"/>
              </a:spcBef>
              <a:spcAft>
                <a:spcPts val="0"/>
              </a:spcAft>
              <a:buClr>
                <a:srgbClr val="FF0000"/>
              </a:buClr>
              <a:buSzPts val="3200"/>
              <a:buFont typeface="Noto Sans Symbols"/>
              <a:buNone/>
            </a:pPr>
            <a:r>
              <a:rPr lang="en-US">
                <a:solidFill>
                  <a:srgbClr val="FF0000"/>
                </a:solidFill>
              </a:rPr>
              <a:t>    HELLO</a:t>
            </a:r>
            <a:r>
              <a:rPr lang="en-US"/>
              <a:t>,  </a:t>
            </a:r>
            <a:r>
              <a:rPr lang="en-US">
                <a:solidFill>
                  <a:srgbClr val="6600CC"/>
                </a:solidFill>
              </a:rPr>
              <a:t>JAPAN</a:t>
            </a:r>
            <a:endParaRPr/>
          </a:p>
          <a:p>
            <a:pPr indent="-514350" lvl="0" marL="514350" rtl="0" algn="l">
              <a:spcBef>
                <a:spcPts val="640"/>
              </a:spcBef>
              <a:spcAft>
                <a:spcPts val="0"/>
              </a:spcAft>
              <a:buClr>
                <a:schemeClr val="dk1"/>
              </a:buClr>
              <a:buSzPts val="3200"/>
              <a:buFont typeface="Noto Sans Symbols"/>
              <a:buNone/>
            </a:pPr>
            <a:r>
              <a:rPr lang="en-US"/>
              <a:t>    </a:t>
            </a:r>
            <a:endParaRPr>
              <a:solidFill>
                <a:srgbClr val="0070C0"/>
              </a:solidFill>
            </a:endParaRPr>
          </a:p>
        </p:txBody>
      </p:sp>
      <p:pic>
        <p:nvPicPr>
          <p:cNvPr id="1072" name="Google Shape;1072;p103"/>
          <p:cNvPicPr preferRelativeResize="0"/>
          <p:nvPr/>
        </p:nvPicPr>
        <p:blipFill rotWithShape="1">
          <a:blip r:embed="rId3">
            <a:alphaModFix/>
          </a:blip>
          <a:srcRect b="0" l="0" r="0" t="0"/>
          <a:stretch/>
        </p:blipFill>
        <p:spPr>
          <a:xfrm>
            <a:off x="6057900" y="2514600"/>
            <a:ext cx="2476500" cy="3543300"/>
          </a:xfrm>
          <a:prstGeom prst="rect">
            <a:avLst/>
          </a:prstGeom>
          <a:noFill/>
          <a:ln>
            <a:noFill/>
          </a:ln>
        </p:spPr>
      </p:pic>
      <p:grpSp>
        <p:nvGrpSpPr>
          <p:cNvPr id="1073" name="Google Shape;1073;p103"/>
          <p:cNvGrpSpPr/>
          <p:nvPr/>
        </p:nvGrpSpPr>
        <p:grpSpPr>
          <a:xfrm>
            <a:off x="0" y="6324600"/>
            <a:ext cx="9144000" cy="609600"/>
            <a:chOff x="0" y="6324600"/>
            <a:chExt cx="9144000" cy="609600"/>
          </a:xfrm>
        </p:grpSpPr>
        <p:sp>
          <p:nvSpPr>
            <p:cNvPr id="1074" name="Google Shape;1074;p10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75" name="Google Shape;1075;p10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04"/>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1081" name="Google Shape;1081;p104"/>
          <p:cNvSpPr/>
          <p:nvPr/>
        </p:nvSpPr>
        <p:spPr>
          <a:xfrm>
            <a:off x="2362200" y="1371600"/>
            <a:ext cx="6477000" cy="4800600"/>
          </a:xfrm>
          <a:prstGeom prst="roundRect">
            <a:avLst>
              <a:gd fmla="val 16667" name="adj"/>
            </a:avLst>
          </a:prstGeom>
          <a:solidFill>
            <a:schemeClr val="lt1"/>
          </a:solidFill>
          <a:ln cap="flat" cmpd="sng" w="25400">
            <a:solidFill>
              <a:srgbClr val="9494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Huffman encoding was  </a:t>
            </a:r>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invented by David Huffman </a:t>
            </a:r>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in 1952</a:t>
            </a:r>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chemeClr val="lt1"/>
              </a:solidFill>
              <a:latin typeface="Arial"/>
              <a:ea typeface="Arial"/>
              <a:cs typeface="Arial"/>
              <a:sym typeface="Arial"/>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1082" name="Google Shape;1082;p104"/>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400">
              <a:solidFill>
                <a:srgbClr val="C00000"/>
              </a:solidFill>
              <a:latin typeface="Times New Roman"/>
              <a:ea typeface="Times New Roman"/>
              <a:cs typeface="Times New Roman"/>
              <a:sym typeface="Times New Roman"/>
            </a:endParaRPr>
          </a:p>
        </p:txBody>
      </p:sp>
      <p:sp>
        <p:nvSpPr>
          <p:cNvPr id="1083" name="Google Shape;1083;p104"/>
          <p:cNvSpPr txBox="1"/>
          <p:nvPr>
            <p:ph type="title"/>
          </p:nvPr>
        </p:nvSpPr>
        <p:spPr>
          <a:xfrm>
            <a:off x="2590800" y="1752600"/>
            <a:ext cx="4114800" cy="6096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b="1" lang="en-US" sz="3200">
                <a:solidFill>
                  <a:srgbClr val="FF3300"/>
                </a:solidFill>
                <a:latin typeface="Arial"/>
                <a:ea typeface="Arial"/>
                <a:cs typeface="Arial"/>
                <a:sym typeface="Arial"/>
              </a:rPr>
              <a:t>[2] Huffman Coding</a:t>
            </a:r>
            <a:br>
              <a:rPr b="1" lang="en-US" sz="3200">
                <a:solidFill>
                  <a:srgbClr val="FF3300"/>
                </a:solidFill>
                <a:latin typeface="Arial"/>
                <a:ea typeface="Arial"/>
                <a:cs typeface="Arial"/>
                <a:sym typeface="Arial"/>
              </a:rPr>
            </a:br>
            <a:endParaRPr sz="3200">
              <a:latin typeface="Arial"/>
              <a:ea typeface="Arial"/>
              <a:cs typeface="Arial"/>
              <a:sym typeface="Arial"/>
            </a:endParaRPr>
          </a:p>
        </p:txBody>
      </p:sp>
      <p:pic>
        <p:nvPicPr>
          <p:cNvPr id="1084" name="Google Shape;1084;p104"/>
          <p:cNvPicPr preferRelativeResize="0"/>
          <p:nvPr/>
        </p:nvPicPr>
        <p:blipFill rotWithShape="1">
          <a:blip r:embed="rId4">
            <a:alphaModFix/>
          </a:blip>
          <a:srcRect b="0" l="0" r="0" t="0"/>
          <a:stretch/>
        </p:blipFill>
        <p:spPr>
          <a:xfrm flipH="1">
            <a:off x="6807200" y="2438400"/>
            <a:ext cx="1778000" cy="1993900"/>
          </a:xfrm>
          <a:prstGeom prst="rect">
            <a:avLst/>
          </a:prstGeom>
          <a:noFill/>
          <a:ln>
            <a:noFill/>
          </a:ln>
        </p:spPr>
      </p:pic>
      <p:sp>
        <p:nvSpPr>
          <p:cNvPr id="1085" name="Google Shape;1085;p104"/>
          <p:cNvSpPr/>
          <p:nvPr/>
        </p:nvSpPr>
        <p:spPr>
          <a:xfrm>
            <a:off x="6608763" y="4419600"/>
            <a:ext cx="1976437" cy="10334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Times New Roman"/>
                <a:ea typeface="Times New Roman"/>
                <a:cs typeface="Times New Roman"/>
                <a:sym typeface="Times New Roman"/>
              </a:rPr>
              <a:t>August 9, 1925</a:t>
            </a:r>
            <a:endParaRPr/>
          </a:p>
          <a:p>
            <a:pPr indent="0" lvl="0" marL="0" marR="0" rtl="0" algn="ctr">
              <a:spcBef>
                <a:spcPts val="360"/>
              </a:spcBef>
              <a:spcAft>
                <a:spcPts val="0"/>
              </a:spcAft>
              <a:buNone/>
            </a:pPr>
            <a:r>
              <a:rPr b="1" lang="en-US" sz="1800">
                <a:solidFill>
                  <a:srgbClr val="0000CC"/>
                </a:solidFill>
                <a:latin typeface="Times New Roman"/>
                <a:ea typeface="Times New Roman"/>
                <a:cs typeface="Times New Roman"/>
                <a:sym typeface="Times New Roman"/>
              </a:rPr>
              <a:t>To</a:t>
            </a:r>
            <a:endParaRPr/>
          </a:p>
          <a:p>
            <a:pPr indent="0" lvl="0" marL="0" marR="0" rtl="0" algn="ctr">
              <a:spcBef>
                <a:spcPts val="360"/>
              </a:spcBef>
              <a:spcAft>
                <a:spcPts val="0"/>
              </a:spcAft>
              <a:buNone/>
            </a:pPr>
            <a:r>
              <a:rPr b="1" lang="en-US" sz="1800">
                <a:solidFill>
                  <a:srgbClr val="0000CC"/>
                </a:solidFill>
                <a:latin typeface="Times New Roman"/>
                <a:ea typeface="Times New Roman"/>
                <a:cs typeface="Times New Roman"/>
                <a:sym typeface="Times New Roman"/>
              </a:rPr>
              <a:t>October 7, 1999</a:t>
            </a:r>
            <a:endParaRPr/>
          </a:p>
        </p:txBody>
      </p:sp>
      <p:sp>
        <p:nvSpPr>
          <p:cNvPr id="1086" name="Google Shape;1086;p104"/>
          <p:cNvSpPr txBox="1"/>
          <p:nvPr>
            <p:ph idx="1" type="body"/>
          </p:nvPr>
        </p:nvSpPr>
        <p:spPr>
          <a:xfrm>
            <a:off x="2667000" y="3429000"/>
            <a:ext cx="4140200" cy="2438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t>Ref :</a:t>
            </a:r>
            <a:endParaRPr/>
          </a:p>
          <a:p>
            <a:pPr indent="0" lvl="0" marL="0" rtl="0" algn="l">
              <a:spcBef>
                <a:spcPts val="400"/>
              </a:spcBef>
              <a:spcAft>
                <a:spcPts val="0"/>
              </a:spcAft>
              <a:buSzPts val="2000"/>
              <a:buFont typeface="Noto Sans Symbols"/>
              <a:buNone/>
            </a:pPr>
            <a:r>
              <a:rPr b="1" i="1" lang="en-US" sz="2000" u="sng">
                <a:solidFill>
                  <a:schemeClr val="hlink"/>
                </a:solidFill>
                <a:hlinkClick r:id="rId5"/>
              </a:rPr>
              <a:t>Huffman, D.</a:t>
            </a:r>
            <a:r>
              <a:rPr b="1" i="1" lang="en-US" sz="2000">
                <a:solidFill>
                  <a:srgbClr val="B555B8"/>
                </a:solidFill>
              </a:rPr>
              <a:t> (1952). </a:t>
            </a:r>
            <a:r>
              <a:rPr b="1" i="1" lang="en-US" sz="2000" u="sng">
                <a:solidFill>
                  <a:schemeClr val="hlink"/>
                </a:solidFill>
                <a:hlinkClick r:id="rId6"/>
              </a:rPr>
              <a:t>"A Method for the Construction of Minimum-Redundancy Codes"</a:t>
            </a:r>
            <a:r>
              <a:rPr b="1" i="1" lang="en-US" sz="2000">
                <a:solidFill>
                  <a:srgbClr val="B555B8"/>
                </a:solidFill>
              </a:rPr>
              <a:t> (PDF). </a:t>
            </a:r>
            <a:r>
              <a:rPr b="1" i="1" lang="en-US" sz="2000" u="sng">
                <a:solidFill>
                  <a:schemeClr val="hlink"/>
                </a:solidFill>
                <a:hlinkClick r:id="rId7"/>
              </a:rPr>
              <a:t>Proceedings of the IRE</a:t>
            </a:r>
            <a:r>
              <a:rPr b="1" i="1" lang="en-US" sz="2000">
                <a:solidFill>
                  <a:srgbClr val="B555B8"/>
                </a:solidFill>
              </a:rPr>
              <a:t>. 40 (9): </a:t>
            </a:r>
            <a:endParaRPr/>
          </a:p>
          <a:p>
            <a:pPr indent="0" lvl="0" marL="0" rtl="0" algn="l">
              <a:spcBef>
                <a:spcPts val="400"/>
              </a:spcBef>
              <a:spcAft>
                <a:spcPts val="0"/>
              </a:spcAft>
              <a:buSzPts val="2000"/>
              <a:buFont typeface="Noto Sans Symbols"/>
              <a:buNone/>
            </a:pPr>
            <a:r>
              <a:rPr b="1" i="1" lang="en-US" sz="2000">
                <a:solidFill>
                  <a:srgbClr val="B555B8"/>
                </a:solidFill>
              </a:rPr>
              <a:t> </a:t>
            </a:r>
            <a:r>
              <a:rPr b="1" i="1" lang="en-US" sz="2000" u="sng">
                <a:solidFill>
                  <a:schemeClr val="hlink"/>
                </a:solidFill>
                <a:hlinkClick r:id="rId8"/>
              </a:rPr>
              <a:t>doi</a:t>
            </a:r>
            <a:r>
              <a:rPr b="1" i="1" lang="en-US" sz="2000">
                <a:solidFill>
                  <a:srgbClr val="B555B8"/>
                </a:solidFill>
              </a:rPr>
              <a:t>:</a:t>
            </a:r>
            <a:r>
              <a:rPr b="1" i="1" lang="en-US" sz="2000" u="sng">
                <a:solidFill>
                  <a:schemeClr val="hlink"/>
                </a:solidFill>
                <a:hlinkClick r:id="rId9"/>
              </a:rPr>
              <a:t>10.1109/JRPROC.1952.273898</a:t>
            </a:r>
            <a:r>
              <a:rPr b="1" i="1" lang="en-US" sz="2000">
                <a:solidFill>
                  <a:srgbClr val="B555B8"/>
                </a:solidFill>
              </a:rPr>
              <a:t>.</a:t>
            </a:r>
            <a:endParaRPr b="1" sz="2000">
              <a:solidFill>
                <a:srgbClr val="B555B8"/>
              </a:solidFill>
            </a:endParaRPr>
          </a:p>
          <a:p>
            <a:pPr indent="0" lvl="0" marL="0" rtl="0" algn="l">
              <a:spcBef>
                <a:spcPts val="400"/>
              </a:spcBef>
              <a:spcAft>
                <a:spcPts val="0"/>
              </a:spcAft>
              <a:buSzPts val="2000"/>
              <a:buFont typeface="Noto Sans Symbols"/>
              <a:buNone/>
            </a:pPr>
            <a:r>
              <a:rPr b="1" lang="en-US" sz="2000"/>
              <a:t> </a:t>
            </a:r>
            <a:endParaRPr/>
          </a:p>
          <a:p>
            <a:pPr indent="-215900" lvl="0" marL="342900" rtl="0" algn="l">
              <a:spcBef>
                <a:spcPts val="400"/>
              </a:spcBef>
              <a:spcAft>
                <a:spcPts val="0"/>
              </a:spcAft>
              <a:buSzPts val="2000"/>
              <a:buNone/>
            </a:pPr>
            <a:r>
              <a:t/>
            </a:r>
            <a:endParaRPr sz="2000"/>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05"/>
          <p:cNvSpPr/>
          <p:nvPr/>
        </p:nvSpPr>
        <p:spPr>
          <a:xfrm>
            <a:off x="304800" y="838200"/>
            <a:ext cx="6781800" cy="51704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The story of the invention of Huffman codes is a great story that demonstrates that students can </a:t>
            </a:r>
            <a:endParaRPr/>
          </a:p>
          <a:p>
            <a:pPr indent="0" lvl="0" marL="0" marR="0" rtl="0" algn="l">
              <a:spcBef>
                <a:spcPts val="0"/>
              </a:spcBef>
              <a:spcAft>
                <a:spcPts val="0"/>
              </a:spcAft>
              <a:buNone/>
            </a:pPr>
            <a:r>
              <a:rPr lang="en-US" sz="2200">
                <a:solidFill>
                  <a:schemeClr val="dk1"/>
                </a:solidFill>
                <a:latin typeface="Arial"/>
                <a:ea typeface="Arial"/>
                <a:cs typeface="Arial"/>
                <a:sym typeface="Arial"/>
              </a:rPr>
              <a:t>also do better than other professionals</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en-US" sz="2200">
                <a:solidFill>
                  <a:schemeClr val="dk1"/>
                </a:solidFill>
                <a:latin typeface="Arial"/>
                <a:ea typeface="Arial"/>
                <a:cs typeface="Arial"/>
                <a:sym typeface="Arial"/>
              </a:rPr>
              <a:t>David Huffman (1925-1999) was a research student in an Electrical Engineering course in 1951 in MIT USA. His professor, Robert Fano, </a:t>
            </a:r>
            <a:r>
              <a:rPr lang="en-US" sz="2200">
                <a:solidFill>
                  <a:srgbClr val="000000"/>
                </a:solidFill>
                <a:latin typeface="Merriweather Sans"/>
                <a:ea typeface="Merriweather Sans"/>
                <a:cs typeface="Merriweather Sans"/>
                <a:sym typeface="Merriweather Sans"/>
              </a:rPr>
              <a:t>assigned his class a project to develop an optimal compression scheme (without mentioning this was a difficult and unsolved problem). </a:t>
            </a:r>
            <a:endParaRPr sz="2200">
              <a:solidFill>
                <a:schemeClr val="dk1"/>
              </a:solidFill>
              <a:latin typeface="Arial"/>
              <a:ea typeface="Arial"/>
              <a:cs typeface="Arial"/>
              <a:sym typeface="Arial"/>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David's solution, published in his paper </a:t>
            </a:r>
            <a:r>
              <a:rPr b="1" lang="en-US" sz="2200">
                <a:solidFill>
                  <a:srgbClr val="000000"/>
                </a:solidFill>
                <a:latin typeface="Merriweather Sans"/>
                <a:ea typeface="Merriweather Sans"/>
                <a:cs typeface="Merriweather Sans"/>
                <a:sym typeface="Merriweather Sans"/>
              </a:rPr>
              <a:t>A Method for the Construction of Minimum-Redundancy Codes</a:t>
            </a:r>
            <a:r>
              <a:rPr lang="en-US" sz="2200">
                <a:solidFill>
                  <a:srgbClr val="000000"/>
                </a:solidFill>
                <a:latin typeface="Merriweather Sans"/>
                <a:ea typeface="Merriweather Sans"/>
                <a:cs typeface="Merriweather Sans"/>
                <a:sym typeface="Merriweather Sans"/>
              </a:rPr>
              <a:t> is one of the most-cited papers in all of information theory.</a:t>
            </a:r>
            <a:endParaRPr sz="2200">
              <a:solidFill>
                <a:schemeClr val="dk1"/>
              </a:solidFill>
              <a:latin typeface="Arial"/>
              <a:ea typeface="Arial"/>
              <a:cs typeface="Arial"/>
              <a:sym typeface="Arial"/>
            </a:endParaRPr>
          </a:p>
        </p:txBody>
      </p:sp>
      <p:sp>
        <p:nvSpPr>
          <p:cNvPr id="1092" name="Google Shape;1092;p105"/>
          <p:cNvSpPr txBox="1"/>
          <p:nvPr>
            <p:ph idx="1" type="body"/>
          </p:nvPr>
        </p:nvSpPr>
        <p:spPr>
          <a:xfrm>
            <a:off x="279400" y="152400"/>
            <a:ext cx="8229600" cy="60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00000"/>
              </a:buClr>
              <a:buSzPts val="2800"/>
              <a:buFont typeface="Arial"/>
              <a:buNone/>
            </a:pPr>
            <a:r>
              <a:rPr b="1" lang="en-US" sz="2800">
                <a:solidFill>
                  <a:srgbClr val="800000"/>
                </a:solidFill>
                <a:latin typeface="Arial"/>
                <a:ea typeface="Arial"/>
                <a:cs typeface="Arial"/>
                <a:sym typeface="Arial"/>
              </a:rPr>
              <a:t>The Story of Huffman Coding</a:t>
            </a:r>
            <a:endParaRPr/>
          </a:p>
        </p:txBody>
      </p:sp>
      <p:grpSp>
        <p:nvGrpSpPr>
          <p:cNvPr id="1093" name="Google Shape;1093;p105"/>
          <p:cNvGrpSpPr/>
          <p:nvPr/>
        </p:nvGrpSpPr>
        <p:grpSpPr>
          <a:xfrm>
            <a:off x="0" y="6324600"/>
            <a:ext cx="9144000" cy="609600"/>
            <a:chOff x="0" y="6324600"/>
            <a:chExt cx="9144000" cy="609600"/>
          </a:xfrm>
        </p:grpSpPr>
        <p:sp>
          <p:nvSpPr>
            <p:cNvPr id="1094" name="Google Shape;1094;p10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095" name="Google Shape;1095;p10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1096" name="Google Shape;1096;p105"/>
          <p:cNvPicPr preferRelativeResize="0"/>
          <p:nvPr/>
        </p:nvPicPr>
        <p:blipFill rotWithShape="1">
          <a:blip r:embed="rId3">
            <a:alphaModFix/>
          </a:blip>
          <a:srcRect b="0" l="0" r="0" t="0"/>
          <a:stretch/>
        </p:blipFill>
        <p:spPr>
          <a:xfrm>
            <a:off x="7167563" y="4763"/>
            <a:ext cx="1976437" cy="1976437"/>
          </a:xfrm>
          <a:prstGeom prst="rect">
            <a:avLst/>
          </a:prstGeom>
          <a:noFill/>
          <a:ln>
            <a:noFill/>
          </a:ln>
        </p:spPr>
      </p:pic>
      <p:pic>
        <p:nvPicPr>
          <p:cNvPr id="1097" name="Google Shape;1097;p105"/>
          <p:cNvPicPr preferRelativeResize="0"/>
          <p:nvPr/>
        </p:nvPicPr>
        <p:blipFill rotWithShape="1">
          <a:blip r:embed="rId4">
            <a:alphaModFix/>
          </a:blip>
          <a:srcRect b="0" l="0" r="0" t="0"/>
          <a:stretch/>
        </p:blipFill>
        <p:spPr>
          <a:xfrm flipH="1">
            <a:off x="7167563" y="1981200"/>
            <a:ext cx="1976437" cy="2216150"/>
          </a:xfrm>
          <a:prstGeom prst="rect">
            <a:avLst/>
          </a:prstGeom>
          <a:noFill/>
          <a:ln>
            <a:noFill/>
          </a:ln>
        </p:spPr>
      </p:pic>
      <p:pic>
        <p:nvPicPr>
          <p:cNvPr id="1098" name="Google Shape;1098;p105"/>
          <p:cNvPicPr preferRelativeResize="0"/>
          <p:nvPr/>
        </p:nvPicPr>
        <p:blipFill rotWithShape="1">
          <a:blip r:embed="rId5">
            <a:alphaModFix/>
          </a:blip>
          <a:srcRect b="0" l="0" r="0" t="0"/>
          <a:stretch/>
        </p:blipFill>
        <p:spPr>
          <a:xfrm>
            <a:off x="7167563" y="3962400"/>
            <a:ext cx="1976437" cy="2362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6"/>
          <p:cNvSpPr txBox="1"/>
          <p:nvPr>
            <p:ph type="title"/>
          </p:nvPr>
        </p:nvSpPr>
        <p:spPr>
          <a:xfrm>
            <a:off x="228600" y="762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sz="3200">
                <a:solidFill>
                  <a:srgbClr val="3333FF"/>
                </a:solidFill>
                <a:latin typeface="Calibri"/>
                <a:ea typeface="Calibri"/>
                <a:cs typeface="Calibri"/>
                <a:sym typeface="Calibri"/>
              </a:rPr>
            </a:br>
            <a:r>
              <a:rPr b="1" lang="en-US" sz="3200">
                <a:solidFill>
                  <a:srgbClr val="0000CC"/>
                </a:solidFill>
                <a:latin typeface="Calibri"/>
                <a:ea typeface="Calibri"/>
                <a:cs typeface="Calibri"/>
                <a:sym typeface="Calibri"/>
              </a:rPr>
              <a:t>[2] Huffman Coding</a:t>
            </a:r>
            <a:br>
              <a:rPr lang="en-US" sz="3200">
                <a:solidFill>
                  <a:srgbClr val="0000CC"/>
                </a:solidFill>
                <a:latin typeface="Calibri"/>
                <a:ea typeface="Calibri"/>
                <a:cs typeface="Calibri"/>
                <a:sym typeface="Calibri"/>
              </a:rPr>
            </a:br>
            <a:endParaRPr sz="3200">
              <a:solidFill>
                <a:srgbClr val="0000CC"/>
              </a:solidFill>
              <a:latin typeface="Calibri"/>
              <a:ea typeface="Calibri"/>
              <a:cs typeface="Calibri"/>
              <a:sym typeface="Calibri"/>
            </a:endParaRPr>
          </a:p>
        </p:txBody>
      </p:sp>
      <p:sp>
        <p:nvSpPr>
          <p:cNvPr id="1105" name="Google Shape;1105;p106"/>
          <p:cNvSpPr txBox="1"/>
          <p:nvPr>
            <p:ph idx="1" type="body"/>
          </p:nvPr>
        </p:nvSpPr>
        <p:spPr>
          <a:xfrm>
            <a:off x="457200" y="685800"/>
            <a:ext cx="51054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Example-1 :  </a:t>
            </a:r>
            <a:endParaRPr/>
          </a:p>
          <a:p>
            <a:pPr indent="-342900" lvl="0" marL="342900" rtl="0" algn="l">
              <a:spcBef>
                <a:spcPts val="640"/>
              </a:spcBef>
              <a:spcAft>
                <a:spcPts val="0"/>
              </a:spcAft>
              <a:buClr>
                <a:schemeClr val="dk1"/>
              </a:buClr>
              <a:buSzPts val="3200"/>
              <a:buFont typeface="Noto Sans Symbols"/>
              <a:buNone/>
            </a:pPr>
            <a:r>
              <a:rPr lang="en-US">
                <a:latin typeface="Calibri"/>
                <a:ea typeface="Calibri"/>
                <a:cs typeface="Calibri"/>
                <a:sym typeface="Calibri"/>
              </a:rPr>
              <a:t>   Consider a Message :  </a:t>
            </a:r>
            <a:endParaRPr/>
          </a:p>
          <a:p>
            <a:pPr indent="-342900" lvl="0" marL="342900" rtl="0" algn="l">
              <a:spcBef>
                <a:spcPts val="640"/>
              </a:spcBef>
              <a:spcAft>
                <a:spcPts val="0"/>
              </a:spcAft>
              <a:buClr>
                <a:schemeClr val="dk1"/>
              </a:buClr>
              <a:buSzPts val="3200"/>
              <a:buFont typeface="Noto Sans Symbols"/>
              <a:buNone/>
            </a:pPr>
            <a:r>
              <a:rPr lang="en-US">
                <a:latin typeface="Calibri"/>
                <a:ea typeface="Calibri"/>
                <a:cs typeface="Calibri"/>
                <a:sym typeface="Calibri"/>
              </a:rPr>
              <a:t>  </a:t>
            </a:r>
            <a:r>
              <a:rPr b="1" lang="en-US">
                <a:solidFill>
                  <a:srgbClr val="C00000"/>
                </a:solidFill>
                <a:latin typeface="Calibri"/>
                <a:ea typeface="Calibri"/>
                <a:cs typeface="Calibri"/>
                <a:sym typeface="Calibri"/>
              </a:rPr>
              <a:t>C O M M I T T E E   M E E T</a:t>
            </a:r>
            <a:endParaRPr>
              <a:latin typeface="Calibri"/>
              <a:ea typeface="Calibri"/>
              <a:cs typeface="Calibri"/>
              <a:sym typeface="Calibri"/>
            </a:endParaRPr>
          </a:p>
        </p:txBody>
      </p:sp>
      <p:graphicFrame>
        <p:nvGraphicFramePr>
          <p:cNvPr id="1106" name="Google Shape;1106;p106"/>
          <p:cNvGraphicFramePr/>
          <p:nvPr/>
        </p:nvGraphicFramePr>
        <p:xfrm>
          <a:off x="5410200" y="1143000"/>
          <a:ext cx="3000000" cy="3000000"/>
        </p:xfrm>
        <a:graphic>
          <a:graphicData uri="http://schemas.openxmlformats.org/drawingml/2006/table">
            <a:tbl>
              <a:tblPr>
                <a:noFill/>
                <a:tableStyleId>{733F38CF-D5FC-4BE6-AE9B-73515147694F}</a:tableStyleId>
              </a:tblPr>
              <a:tblGrid>
                <a:gridCol w="1549400"/>
                <a:gridCol w="2032000"/>
              </a:tblGrid>
              <a:tr h="53335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6095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48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O</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00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M</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38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I</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7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00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Blank</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07" name="Google Shape;1107;p106"/>
          <p:cNvSpPr txBox="1"/>
          <p:nvPr/>
        </p:nvSpPr>
        <p:spPr>
          <a:xfrm>
            <a:off x="533400" y="5334000"/>
            <a:ext cx="3810000" cy="9239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met.edu/Institutes/Nasik/C_ITCCE/Images/index.jpg" id="1108" name="Google Shape;1108;p106"/>
          <p:cNvPicPr preferRelativeResize="0"/>
          <p:nvPr/>
        </p:nvPicPr>
        <p:blipFill rotWithShape="1">
          <a:blip r:embed="rId3">
            <a:alphaModFix/>
          </a:blip>
          <a:srcRect b="0" l="0" r="0" t="0"/>
          <a:stretch/>
        </p:blipFill>
        <p:spPr>
          <a:xfrm>
            <a:off x="457200" y="2819400"/>
            <a:ext cx="4191000" cy="3276600"/>
          </a:xfrm>
          <a:prstGeom prst="rect">
            <a:avLst/>
          </a:prstGeom>
          <a:noFill/>
          <a:ln>
            <a:noFill/>
          </a:ln>
        </p:spPr>
      </p:pic>
      <p:grpSp>
        <p:nvGrpSpPr>
          <p:cNvPr id="1109" name="Google Shape;1109;p106"/>
          <p:cNvGrpSpPr/>
          <p:nvPr/>
        </p:nvGrpSpPr>
        <p:grpSpPr>
          <a:xfrm>
            <a:off x="0" y="6477000"/>
            <a:ext cx="9144000" cy="609600"/>
            <a:chOff x="0" y="6324600"/>
            <a:chExt cx="9144000" cy="609600"/>
          </a:xfrm>
        </p:grpSpPr>
        <p:sp>
          <p:nvSpPr>
            <p:cNvPr id="1110" name="Google Shape;1110;p10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111" name="Google Shape;1111;p10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7"/>
          <p:cNvSpPr txBox="1"/>
          <p:nvPr>
            <p:ph type="title"/>
          </p:nvPr>
        </p:nvSpPr>
        <p:spPr>
          <a:xfrm>
            <a:off x="228600" y="76200"/>
            <a:ext cx="75438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sz="3200">
                <a:solidFill>
                  <a:srgbClr val="3333FF"/>
                </a:solidFill>
                <a:latin typeface="Calibri"/>
                <a:ea typeface="Calibri"/>
                <a:cs typeface="Calibri"/>
                <a:sym typeface="Calibri"/>
              </a:rPr>
            </a:br>
            <a:r>
              <a:rPr b="1" lang="en-US" sz="3200">
                <a:solidFill>
                  <a:srgbClr val="0000CC"/>
                </a:solidFill>
                <a:latin typeface="Calibri"/>
                <a:ea typeface="Calibri"/>
                <a:cs typeface="Calibri"/>
                <a:sym typeface="Calibri"/>
              </a:rPr>
              <a:t>[2] Huffman Coding</a:t>
            </a:r>
            <a:br>
              <a:rPr lang="en-US" sz="3200">
                <a:solidFill>
                  <a:srgbClr val="0000CC"/>
                </a:solidFill>
                <a:latin typeface="Calibri"/>
                <a:ea typeface="Calibri"/>
                <a:cs typeface="Calibri"/>
                <a:sym typeface="Calibri"/>
              </a:rPr>
            </a:br>
            <a:endParaRPr sz="3200">
              <a:solidFill>
                <a:srgbClr val="0000CC"/>
              </a:solidFill>
              <a:latin typeface="Calibri"/>
              <a:ea typeface="Calibri"/>
              <a:cs typeface="Calibri"/>
              <a:sym typeface="Calibri"/>
            </a:endParaRPr>
          </a:p>
        </p:txBody>
      </p:sp>
      <p:sp>
        <p:nvSpPr>
          <p:cNvPr id="1118" name="Google Shape;1118;p107"/>
          <p:cNvSpPr txBox="1"/>
          <p:nvPr>
            <p:ph idx="1" type="body"/>
          </p:nvPr>
        </p:nvSpPr>
        <p:spPr>
          <a:xfrm>
            <a:off x="457200" y="685800"/>
            <a:ext cx="51054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Example-1 :  </a:t>
            </a:r>
            <a:endParaRPr/>
          </a:p>
          <a:p>
            <a:pPr indent="-342900" lvl="0" marL="342900" rtl="0" algn="l">
              <a:spcBef>
                <a:spcPts val="640"/>
              </a:spcBef>
              <a:spcAft>
                <a:spcPts val="0"/>
              </a:spcAft>
              <a:buClr>
                <a:schemeClr val="dk1"/>
              </a:buClr>
              <a:buSzPts val="3200"/>
              <a:buFont typeface="Noto Sans Symbols"/>
              <a:buNone/>
            </a:pPr>
            <a:r>
              <a:rPr lang="en-US">
                <a:latin typeface="Calibri"/>
                <a:ea typeface="Calibri"/>
                <a:cs typeface="Calibri"/>
                <a:sym typeface="Calibri"/>
              </a:rPr>
              <a:t>   Consider a Message :  </a:t>
            </a:r>
            <a:endParaRPr/>
          </a:p>
          <a:p>
            <a:pPr indent="-342900" lvl="0" marL="342900" rtl="0" algn="l">
              <a:spcBef>
                <a:spcPts val="640"/>
              </a:spcBef>
              <a:spcAft>
                <a:spcPts val="0"/>
              </a:spcAft>
              <a:buClr>
                <a:schemeClr val="dk1"/>
              </a:buClr>
              <a:buSzPts val="3200"/>
              <a:buFont typeface="Noto Sans Symbols"/>
              <a:buNone/>
            </a:pPr>
            <a:r>
              <a:rPr lang="en-US">
                <a:latin typeface="Calibri"/>
                <a:ea typeface="Calibri"/>
                <a:cs typeface="Calibri"/>
                <a:sym typeface="Calibri"/>
              </a:rPr>
              <a:t>  </a:t>
            </a:r>
            <a:r>
              <a:rPr b="1" lang="en-US">
                <a:solidFill>
                  <a:srgbClr val="C00000"/>
                </a:solidFill>
                <a:latin typeface="Calibri"/>
                <a:ea typeface="Calibri"/>
                <a:cs typeface="Calibri"/>
                <a:sym typeface="Calibri"/>
              </a:rPr>
              <a:t>C O M M I T T E E   M E E T</a:t>
            </a:r>
            <a:endParaRPr>
              <a:latin typeface="Calibri"/>
              <a:ea typeface="Calibri"/>
              <a:cs typeface="Calibri"/>
              <a:sym typeface="Calibri"/>
            </a:endParaRPr>
          </a:p>
        </p:txBody>
      </p:sp>
      <p:graphicFrame>
        <p:nvGraphicFramePr>
          <p:cNvPr id="1119" name="Google Shape;1119;p107"/>
          <p:cNvGraphicFramePr/>
          <p:nvPr/>
        </p:nvGraphicFramePr>
        <p:xfrm>
          <a:off x="5410200" y="1143000"/>
          <a:ext cx="3000000" cy="3000000"/>
        </p:xfrm>
        <a:graphic>
          <a:graphicData uri="http://schemas.openxmlformats.org/drawingml/2006/table">
            <a:tbl>
              <a:tblPr>
                <a:noFill/>
                <a:tableStyleId>{733F38CF-D5FC-4BE6-AE9B-73515147694F}</a:tableStyleId>
              </a:tblPr>
              <a:tblGrid>
                <a:gridCol w="1549400"/>
                <a:gridCol w="2032000"/>
              </a:tblGrid>
              <a:tr h="533475">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6096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1</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49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O</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1</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01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M</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3</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39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I</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1</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9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3</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01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4</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2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000CC"/>
                          </a:solidFill>
                          <a:latin typeface="Times New Roman"/>
                          <a:ea typeface="Times New Roman"/>
                          <a:cs typeface="Times New Roman"/>
                          <a:sym typeface="Times New Roman"/>
                        </a:rPr>
                        <a:t>Blank</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baseline="30000" i="0" lang="en-US" sz="2800" u="none" cap="none" strike="noStrike">
                          <a:solidFill>
                            <a:schemeClr val="dk1"/>
                          </a:solidFill>
                          <a:latin typeface="Times New Roman"/>
                          <a:ea typeface="Times New Roman"/>
                          <a:cs typeface="Times New Roman"/>
                          <a:sym typeface="Times New Roman"/>
                        </a:rPr>
                        <a:t>1</a:t>
                      </a:r>
                      <a:r>
                        <a:rPr b="1" i="0" lang="en-US" sz="2800" u="none" cap="none" strike="noStrike">
                          <a:solidFill>
                            <a:schemeClr val="dk1"/>
                          </a:solidFill>
                          <a:latin typeface="Times New Roman"/>
                          <a:ea typeface="Times New Roman"/>
                          <a:cs typeface="Times New Roman"/>
                          <a:sym typeface="Times New Roman"/>
                        </a:rPr>
                        <a:t>/</a:t>
                      </a:r>
                      <a:r>
                        <a:rPr b="1" baseline="-25000" lang="en-US" sz="2800"/>
                        <a:t>14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20" name="Google Shape;1120;p107"/>
          <p:cNvSpPr txBox="1"/>
          <p:nvPr/>
        </p:nvSpPr>
        <p:spPr>
          <a:xfrm>
            <a:off x="533400" y="5334000"/>
            <a:ext cx="3810000" cy="9239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met.edu/Institutes/Nasik/C_ITCCE/Images/index.jpg" id="1121" name="Google Shape;1121;p107"/>
          <p:cNvPicPr preferRelativeResize="0"/>
          <p:nvPr/>
        </p:nvPicPr>
        <p:blipFill rotWithShape="1">
          <a:blip r:embed="rId3">
            <a:alphaModFix/>
          </a:blip>
          <a:srcRect b="0" l="0" r="0" t="0"/>
          <a:stretch/>
        </p:blipFill>
        <p:spPr>
          <a:xfrm>
            <a:off x="457200" y="2819400"/>
            <a:ext cx="4191000" cy="3276600"/>
          </a:xfrm>
          <a:prstGeom prst="rect">
            <a:avLst/>
          </a:prstGeom>
          <a:noFill/>
          <a:ln>
            <a:noFill/>
          </a:ln>
        </p:spPr>
      </p:pic>
      <p:grpSp>
        <p:nvGrpSpPr>
          <p:cNvPr id="1122" name="Google Shape;1122;p107"/>
          <p:cNvGrpSpPr/>
          <p:nvPr/>
        </p:nvGrpSpPr>
        <p:grpSpPr>
          <a:xfrm>
            <a:off x="25400" y="6477000"/>
            <a:ext cx="9194800" cy="542925"/>
            <a:chOff x="0" y="6237519"/>
            <a:chExt cx="9194709" cy="620481"/>
          </a:xfrm>
        </p:grpSpPr>
        <p:sp>
          <p:nvSpPr>
            <p:cNvPr id="1123" name="Google Shape;1123;p10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124" name="Google Shape;1124;p107"/>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graphicFrame>
        <p:nvGraphicFramePr>
          <p:cNvPr id="1129" name="Google Shape;1129;p108"/>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425"/>
                <a:gridCol w="1152125"/>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130" name="Google Shape;1130;p108"/>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1" name="Google Shape;1131;p108"/>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2" name="Google Shape;1132;p108"/>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3" name="Google Shape;1133;p108"/>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4" name="Google Shape;1134;p108"/>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5" name="Google Shape;1135;p108"/>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36" name="Google Shape;1136;p108"/>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137" name="Google Shape;1137;p108"/>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grpSp>
        <p:nvGrpSpPr>
          <p:cNvPr id="1138" name="Google Shape;1138;p108"/>
          <p:cNvGrpSpPr/>
          <p:nvPr/>
        </p:nvGrpSpPr>
        <p:grpSpPr>
          <a:xfrm>
            <a:off x="2395538" y="5018088"/>
            <a:ext cx="347662" cy="784225"/>
            <a:chOff x="2395275" y="5018438"/>
            <a:chExt cx="347925" cy="784160"/>
          </a:xfrm>
        </p:grpSpPr>
        <p:cxnSp>
          <p:nvCxnSpPr>
            <p:cNvPr id="1139" name="Google Shape;1139;p108"/>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140" name="Google Shape;1140;p108"/>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141" name="Google Shape;1141;p108"/>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142" name="Google Shape;1142;p108"/>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1143" name="Google Shape;1143;p108"/>
          <p:cNvCxnSpPr/>
          <p:nvPr/>
        </p:nvCxnSpPr>
        <p:spPr>
          <a:xfrm rot="10800000">
            <a:off x="2743200" y="3505200"/>
            <a:ext cx="0" cy="1927225"/>
          </a:xfrm>
          <a:prstGeom prst="straightConnector1">
            <a:avLst/>
          </a:prstGeom>
          <a:noFill/>
          <a:ln cap="flat" cmpd="sng" w="38100">
            <a:solidFill>
              <a:srgbClr val="800000"/>
            </a:solidFill>
            <a:prstDash val="solid"/>
            <a:round/>
            <a:headEnd len="med" w="med" type="none"/>
            <a:tailEnd len="med" w="med" type="none"/>
          </a:ln>
        </p:spPr>
      </p:cxnSp>
      <p:cxnSp>
        <p:nvCxnSpPr>
          <p:cNvPr id="1144" name="Google Shape;1144;p108"/>
          <p:cNvCxnSpPr/>
          <p:nvPr/>
        </p:nvCxnSpPr>
        <p:spPr>
          <a:xfrm>
            <a:off x="2747963" y="3505200"/>
            <a:ext cx="300037" cy="0"/>
          </a:xfrm>
          <a:prstGeom prst="straightConnector1">
            <a:avLst/>
          </a:prstGeom>
          <a:noFill/>
          <a:ln cap="flat" cmpd="sng" w="38100">
            <a:solidFill>
              <a:srgbClr val="800000"/>
            </a:solidFill>
            <a:prstDash val="solid"/>
            <a:round/>
            <a:headEnd len="med" w="med" type="none"/>
            <a:tailEnd len="med" w="med" type="triangle"/>
          </a:ln>
        </p:spPr>
      </p:cxnSp>
      <p:sp>
        <p:nvSpPr>
          <p:cNvPr id="1145" name="Google Shape;1145;p108"/>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146" name="Google Shape;1146;p108"/>
          <p:cNvGrpSpPr/>
          <p:nvPr/>
        </p:nvGrpSpPr>
        <p:grpSpPr>
          <a:xfrm>
            <a:off x="25400" y="6477000"/>
            <a:ext cx="9194800" cy="542925"/>
            <a:chOff x="0" y="6237519"/>
            <a:chExt cx="9194709" cy="620481"/>
          </a:xfrm>
        </p:grpSpPr>
        <p:sp>
          <p:nvSpPr>
            <p:cNvPr id="1147" name="Google Shape;1147;p10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148" name="Google Shape;1148;p108"/>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aphicFrame>
        <p:nvGraphicFramePr>
          <p:cNvPr id="1153" name="Google Shape;1153;p109"/>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025"/>
                <a:gridCol w="1151725"/>
                <a:gridCol w="1151725"/>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bl>
          </a:graphicData>
        </a:graphic>
      </p:graphicFrame>
      <p:cxnSp>
        <p:nvCxnSpPr>
          <p:cNvPr id="1154" name="Google Shape;1154;p109"/>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55" name="Google Shape;1155;p109"/>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56" name="Google Shape;1156;p109"/>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57" name="Google Shape;1157;p109"/>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58" name="Google Shape;1158;p109"/>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59" name="Google Shape;1159;p109"/>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60" name="Google Shape;1160;p109"/>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161" name="Google Shape;1161;p109"/>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grpSp>
        <p:nvGrpSpPr>
          <p:cNvPr id="1162" name="Google Shape;1162;p109"/>
          <p:cNvGrpSpPr/>
          <p:nvPr/>
        </p:nvGrpSpPr>
        <p:grpSpPr>
          <a:xfrm>
            <a:off x="2743200" y="3505200"/>
            <a:ext cx="304800" cy="1927225"/>
            <a:chOff x="2743200" y="3505200"/>
            <a:chExt cx="304800" cy="1927160"/>
          </a:xfrm>
        </p:grpSpPr>
        <p:cxnSp>
          <p:nvCxnSpPr>
            <p:cNvPr id="1163" name="Google Shape;1163;p109"/>
            <p:cNvCxnSpPr/>
            <p:nvPr/>
          </p:nvCxnSpPr>
          <p:spPr>
            <a:xfrm rot="10800000">
              <a:off x="2743200" y="3505200"/>
              <a:ext cx="0" cy="1927160"/>
            </a:xfrm>
            <a:prstGeom prst="straightConnector1">
              <a:avLst/>
            </a:prstGeom>
            <a:noFill/>
            <a:ln cap="flat" cmpd="sng" w="38100">
              <a:solidFill>
                <a:srgbClr val="800000"/>
              </a:solidFill>
              <a:prstDash val="solid"/>
              <a:round/>
              <a:headEnd len="med" w="med" type="none"/>
              <a:tailEnd len="med" w="med" type="none"/>
            </a:ln>
          </p:spPr>
        </p:cxnSp>
        <p:cxnSp>
          <p:nvCxnSpPr>
            <p:cNvPr id="1164" name="Google Shape;1164;p109"/>
            <p:cNvCxnSpPr/>
            <p:nvPr/>
          </p:nvCxnSpPr>
          <p:spPr>
            <a:xfrm>
              <a:off x="2748072" y="3505200"/>
              <a:ext cx="299928" cy="0"/>
            </a:xfrm>
            <a:prstGeom prst="straightConnector1">
              <a:avLst/>
            </a:prstGeom>
            <a:noFill/>
            <a:ln cap="flat" cmpd="sng" w="38100">
              <a:solidFill>
                <a:srgbClr val="800000"/>
              </a:solidFill>
              <a:prstDash val="solid"/>
              <a:round/>
              <a:headEnd len="med" w="med" type="none"/>
              <a:tailEnd len="med" w="med" type="triangle"/>
            </a:ln>
          </p:spPr>
        </p:cxnSp>
      </p:grpSp>
      <p:grpSp>
        <p:nvGrpSpPr>
          <p:cNvPr id="1165" name="Google Shape;1165;p109"/>
          <p:cNvGrpSpPr/>
          <p:nvPr/>
        </p:nvGrpSpPr>
        <p:grpSpPr>
          <a:xfrm>
            <a:off x="2395538" y="5018088"/>
            <a:ext cx="347662" cy="784225"/>
            <a:chOff x="2395275" y="5018438"/>
            <a:chExt cx="347925" cy="784160"/>
          </a:xfrm>
        </p:grpSpPr>
        <p:cxnSp>
          <p:nvCxnSpPr>
            <p:cNvPr id="1166" name="Google Shape;1166;p10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167" name="Google Shape;1167;p10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168" name="Google Shape;1168;p10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169" name="Google Shape;1169;p10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1170" name="Google Shape;1170;p109"/>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71" name="Google Shape;1171;p109"/>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72" name="Google Shape;1172;p109"/>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73" name="Google Shape;1173;p109"/>
          <p:cNvCxnSpPr/>
          <p:nvPr/>
        </p:nvCxnSpPr>
        <p:spPr>
          <a:xfrm>
            <a:off x="2438400" y="3554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174" name="Google Shape;1174;p109"/>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175" name="Google Shape;1175;p109"/>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grpSp>
        <p:nvGrpSpPr>
          <p:cNvPr id="1176" name="Google Shape;1176;p109"/>
          <p:cNvGrpSpPr/>
          <p:nvPr/>
        </p:nvGrpSpPr>
        <p:grpSpPr>
          <a:xfrm>
            <a:off x="3733800" y="4244975"/>
            <a:ext cx="347663" cy="784225"/>
            <a:chOff x="2395275" y="5018438"/>
            <a:chExt cx="347925" cy="784160"/>
          </a:xfrm>
        </p:grpSpPr>
        <p:cxnSp>
          <p:nvCxnSpPr>
            <p:cNvPr id="1177" name="Google Shape;1177;p109"/>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178" name="Google Shape;1178;p109"/>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179" name="Google Shape;1179;p109"/>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180" name="Google Shape;1180;p109"/>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181" name="Google Shape;1181;p109"/>
          <p:cNvGrpSpPr/>
          <p:nvPr/>
        </p:nvGrpSpPr>
        <p:grpSpPr>
          <a:xfrm>
            <a:off x="4081463" y="3479800"/>
            <a:ext cx="300037" cy="1165225"/>
            <a:chOff x="4081725" y="3480542"/>
            <a:chExt cx="299928" cy="1165160"/>
          </a:xfrm>
        </p:grpSpPr>
        <p:cxnSp>
          <p:nvCxnSpPr>
            <p:cNvPr id="1182" name="Google Shape;1182;p109"/>
            <p:cNvCxnSpPr/>
            <p:nvPr/>
          </p:nvCxnSpPr>
          <p:spPr>
            <a:xfrm rot="10800000">
              <a:off x="4081725" y="3480542"/>
              <a:ext cx="0" cy="1165160"/>
            </a:xfrm>
            <a:prstGeom prst="straightConnector1">
              <a:avLst/>
            </a:prstGeom>
            <a:noFill/>
            <a:ln cap="flat" cmpd="sng" w="38100">
              <a:solidFill>
                <a:srgbClr val="800000"/>
              </a:solidFill>
              <a:prstDash val="solid"/>
              <a:round/>
              <a:headEnd len="med" w="med" type="none"/>
              <a:tailEnd len="med" w="med" type="none"/>
            </a:ln>
          </p:spPr>
        </p:cxnSp>
        <p:cxnSp>
          <p:nvCxnSpPr>
            <p:cNvPr id="1183" name="Google Shape;1183;p109"/>
            <p:cNvCxnSpPr/>
            <p:nvPr/>
          </p:nvCxnSpPr>
          <p:spPr>
            <a:xfrm>
              <a:off x="4081725" y="3493802"/>
              <a:ext cx="299928" cy="0"/>
            </a:xfrm>
            <a:prstGeom prst="straightConnector1">
              <a:avLst/>
            </a:prstGeom>
            <a:noFill/>
            <a:ln cap="flat" cmpd="sng" w="38100">
              <a:solidFill>
                <a:srgbClr val="800000"/>
              </a:solidFill>
              <a:prstDash val="solid"/>
              <a:round/>
              <a:headEnd len="med" w="med" type="none"/>
              <a:tailEnd len="med" w="med" type="triangle"/>
            </a:ln>
          </p:spPr>
        </p:cxnSp>
      </p:grpSp>
      <p:sp>
        <p:nvSpPr>
          <p:cNvPr id="1184" name="Google Shape;1184;p109"/>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185" name="Google Shape;1185;p109"/>
          <p:cNvGrpSpPr/>
          <p:nvPr/>
        </p:nvGrpSpPr>
        <p:grpSpPr>
          <a:xfrm>
            <a:off x="25400" y="6467475"/>
            <a:ext cx="9194800" cy="542925"/>
            <a:chOff x="0" y="6237519"/>
            <a:chExt cx="9194709" cy="620481"/>
          </a:xfrm>
        </p:grpSpPr>
        <p:sp>
          <p:nvSpPr>
            <p:cNvPr id="1186" name="Google Shape;1186;p10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187" name="Google Shape;1187;p109"/>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aphicFrame>
        <p:nvGraphicFramePr>
          <p:cNvPr id="1192" name="Google Shape;1192;p110"/>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250"/>
                <a:gridCol w="1151950"/>
                <a:gridCol w="1151950"/>
                <a:gridCol w="1151950"/>
                <a:gridCol w="1151950"/>
                <a:gridCol w="1151950"/>
                <a:gridCol w="1151950"/>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193" name="Google Shape;1193;p110"/>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4" name="Google Shape;1194;p110"/>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5" name="Google Shape;1195;p110"/>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6" name="Google Shape;1196;p110"/>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7" name="Google Shape;1197;p110"/>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8" name="Google Shape;1198;p110"/>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199" name="Google Shape;1199;p110"/>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200" name="Google Shape;1200;p110"/>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cxnSp>
        <p:nvCxnSpPr>
          <p:cNvPr id="1201" name="Google Shape;1201;p110"/>
          <p:cNvCxnSpPr/>
          <p:nvPr/>
        </p:nvCxnSpPr>
        <p:spPr>
          <a:xfrm rot="10800000">
            <a:off x="2743200" y="3505200"/>
            <a:ext cx="0" cy="1927225"/>
          </a:xfrm>
          <a:prstGeom prst="straightConnector1">
            <a:avLst/>
          </a:prstGeom>
          <a:noFill/>
          <a:ln cap="flat" cmpd="sng" w="38100">
            <a:solidFill>
              <a:srgbClr val="800000"/>
            </a:solidFill>
            <a:prstDash val="solid"/>
            <a:round/>
            <a:headEnd len="med" w="med" type="none"/>
            <a:tailEnd len="med" w="med" type="none"/>
          </a:ln>
        </p:spPr>
      </p:cxnSp>
      <p:cxnSp>
        <p:nvCxnSpPr>
          <p:cNvPr id="1202" name="Google Shape;1202;p110"/>
          <p:cNvCxnSpPr/>
          <p:nvPr/>
        </p:nvCxnSpPr>
        <p:spPr>
          <a:xfrm>
            <a:off x="2747963" y="3505200"/>
            <a:ext cx="300037" cy="0"/>
          </a:xfrm>
          <a:prstGeom prst="straightConnector1">
            <a:avLst/>
          </a:prstGeom>
          <a:noFill/>
          <a:ln cap="flat" cmpd="sng" w="38100">
            <a:solidFill>
              <a:srgbClr val="800000"/>
            </a:solidFill>
            <a:prstDash val="solid"/>
            <a:round/>
            <a:headEnd len="med" w="med" type="none"/>
            <a:tailEnd len="med" w="med" type="triangle"/>
          </a:ln>
        </p:spPr>
      </p:cxnSp>
      <p:grpSp>
        <p:nvGrpSpPr>
          <p:cNvPr id="1203" name="Google Shape;1203;p110"/>
          <p:cNvGrpSpPr/>
          <p:nvPr/>
        </p:nvGrpSpPr>
        <p:grpSpPr>
          <a:xfrm>
            <a:off x="2395538" y="5018088"/>
            <a:ext cx="347662" cy="784225"/>
            <a:chOff x="2395275" y="5018438"/>
            <a:chExt cx="347925" cy="784160"/>
          </a:xfrm>
        </p:grpSpPr>
        <p:cxnSp>
          <p:nvCxnSpPr>
            <p:cNvPr id="1204" name="Google Shape;1204;p110"/>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05" name="Google Shape;1205;p110"/>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06" name="Google Shape;1206;p110"/>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07" name="Google Shape;1207;p110"/>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208" name="Google Shape;1208;p110"/>
          <p:cNvGrpSpPr/>
          <p:nvPr/>
        </p:nvGrpSpPr>
        <p:grpSpPr>
          <a:xfrm>
            <a:off x="3733800" y="4244975"/>
            <a:ext cx="347663" cy="784225"/>
            <a:chOff x="2395275" y="5018438"/>
            <a:chExt cx="347925" cy="784160"/>
          </a:xfrm>
        </p:grpSpPr>
        <p:cxnSp>
          <p:nvCxnSpPr>
            <p:cNvPr id="1209" name="Google Shape;1209;p110"/>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10" name="Google Shape;1210;p110"/>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11" name="Google Shape;1211;p110"/>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12" name="Google Shape;1212;p110"/>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213" name="Google Shape;1213;p110"/>
          <p:cNvGrpSpPr/>
          <p:nvPr/>
        </p:nvGrpSpPr>
        <p:grpSpPr>
          <a:xfrm>
            <a:off x="4876800" y="3482975"/>
            <a:ext cx="347663" cy="784225"/>
            <a:chOff x="2395275" y="5018438"/>
            <a:chExt cx="347925" cy="784160"/>
          </a:xfrm>
        </p:grpSpPr>
        <p:cxnSp>
          <p:nvCxnSpPr>
            <p:cNvPr id="1214" name="Google Shape;1214;p110"/>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15" name="Google Shape;1215;p110"/>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16" name="Google Shape;1216;p110"/>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17" name="Google Shape;1217;p110"/>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1218" name="Google Shape;1218;p110"/>
          <p:cNvCxnSpPr/>
          <p:nvPr/>
        </p:nvCxnSpPr>
        <p:spPr>
          <a:xfrm rot="10800000">
            <a:off x="5230813" y="1206500"/>
            <a:ext cx="0" cy="2679700"/>
          </a:xfrm>
          <a:prstGeom prst="straightConnector1">
            <a:avLst/>
          </a:prstGeom>
          <a:noFill/>
          <a:ln cap="flat" cmpd="sng" w="38100">
            <a:solidFill>
              <a:srgbClr val="800000"/>
            </a:solidFill>
            <a:prstDash val="solid"/>
            <a:round/>
            <a:headEnd len="med" w="med" type="none"/>
            <a:tailEnd len="med" w="med" type="none"/>
          </a:ln>
        </p:spPr>
      </p:cxnSp>
      <p:cxnSp>
        <p:nvCxnSpPr>
          <p:cNvPr id="1219" name="Google Shape;1219;p110"/>
          <p:cNvCxnSpPr/>
          <p:nvPr/>
        </p:nvCxnSpPr>
        <p:spPr>
          <a:xfrm>
            <a:off x="5224463" y="1219200"/>
            <a:ext cx="300037" cy="0"/>
          </a:xfrm>
          <a:prstGeom prst="straightConnector1">
            <a:avLst/>
          </a:prstGeom>
          <a:noFill/>
          <a:ln cap="flat" cmpd="sng" w="38100">
            <a:solidFill>
              <a:srgbClr val="800000"/>
            </a:solidFill>
            <a:prstDash val="solid"/>
            <a:round/>
            <a:headEnd len="med" w="med" type="none"/>
            <a:tailEnd len="med" w="med" type="triangle"/>
          </a:ln>
        </p:spPr>
      </p:cxnSp>
      <p:grpSp>
        <p:nvGrpSpPr>
          <p:cNvPr id="1220" name="Google Shape;1220;p110"/>
          <p:cNvGrpSpPr/>
          <p:nvPr/>
        </p:nvGrpSpPr>
        <p:grpSpPr>
          <a:xfrm>
            <a:off x="4081463" y="3479800"/>
            <a:ext cx="300037" cy="1165225"/>
            <a:chOff x="4081725" y="3480542"/>
            <a:chExt cx="299928" cy="1165160"/>
          </a:xfrm>
        </p:grpSpPr>
        <p:cxnSp>
          <p:nvCxnSpPr>
            <p:cNvPr id="1221" name="Google Shape;1221;p110"/>
            <p:cNvCxnSpPr/>
            <p:nvPr/>
          </p:nvCxnSpPr>
          <p:spPr>
            <a:xfrm rot="10800000">
              <a:off x="4081725" y="3480542"/>
              <a:ext cx="0" cy="1165160"/>
            </a:xfrm>
            <a:prstGeom prst="straightConnector1">
              <a:avLst/>
            </a:prstGeom>
            <a:noFill/>
            <a:ln cap="flat" cmpd="sng" w="38100">
              <a:solidFill>
                <a:srgbClr val="800000"/>
              </a:solidFill>
              <a:prstDash val="solid"/>
              <a:round/>
              <a:headEnd len="med" w="med" type="none"/>
              <a:tailEnd len="med" w="med" type="none"/>
            </a:ln>
          </p:spPr>
        </p:cxnSp>
        <p:cxnSp>
          <p:nvCxnSpPr>
            <p:cNvPr id="1222" name="Google Shape;1222;p110"/>
            <p:cNvCxnSpPr/>
            <p:nvPr/>
          </p:nvCxnSpPr>
          <p:spPr>
            <a:xfrm>
              <a:off x="4081725" y="3493802"/>
              <a:ext cx="299928" cy="0"/>
            </a:xfrm>
            <a:prstGeom prst="straightConnector1">
              <a:avLst/>
            </a:prstGeom>
            <a:noFill/>
            <a:ln cap="flat" cmpd="sng" w="38100">
              <a:solidFill>
                <a:srgbClr val="800000"/>
              </a:solidFill>
              <a:prstDash val="solid"/>
              <a:round/>
              <a:headEnd len="med" w="med" type="none"/>
              <a:tailEnd len="med" w="med" type="triangle"/>
            </a:ln>
          </p:spPr>
        </p:cxnSp>
      </p:grpSp>
      <p:cxnSp>
        <p:nvCxnSpPr>
          <p:cNvPr id="1223" name="Google Shape;1223;p110"/>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4" name="Google Shape;1224;p110"/>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5" name="Google Shape;1225;p110"/>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6" name="Google Shape;1226;p110"/>
          <p:cNvCxnSpPr/>
          <p:nvPr/>
        </p:nvCxnSpPr>
        <p:spPr>
          <a:xfrm>
            <a:off x="38100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7" name="Google Shape;1227;p110"/>
          <p:cNvCxnSpPr/>
          <p:nvPr/>
        </p:nvCxnSpPr>
        <p:spPr>
          <a:xfrm>
            <a:off x="37830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8" name="Google Shape;1228;p110"/>
          <p:cNvCxnSpPr/>
          <p:nvPr/>
        </p:nvCxnSpPr>
        <p:spPr>
          <a:xfrm>
            <a:off x="3783013"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29" name="Google Shape;1229;p110"/>
          <p:cNvCxnSpPr/>
          <p:nvPr/>
        </p:nvCxnSpPr>
        <p:spPr>
          <a:xfrm>
            <a:off x="3733800" y="34782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230" name="Google Shape;1230;p110"/>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231" name="Google Shape;1231;p110"/>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232" name="Google Shape;1232;p110"/>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sp>
        <p:nvSpPr>
          <p:cNvPr id="1233" name="Google Shape;1233;p110"/>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234" name="Google Shape;1234;p110"/>
          <p:cNvGrpSpPr/>
          <p:nvPr/>
        </p:nvGrpSpPr>
        <p:grpSpPr>
          <a:xfrm>
            <a:off x="25400" y="6477000"/>
            <a:ext cx="9194800" cy="542925"/>
            <a:chOff x="0" y="6237519"/>
            <a:chExt cx="9194709" cy="620481"/>
          </a:xfrm>
        </p:grpSpPr>
        <p:sp>
          <p:nvSpPr>
            <p:cNvPr id="1235" name="Google Shape;1235;p11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236" name="Google Shape;1236;p110"/>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500"/>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graphicFrame>
        <p:nvGraphicFramePr>
          <p:cNvPr id="1241" name="Google Shape;1241;p111"/>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250"/>
                <a:gridCol w="1151950"/>
                <a:gridCol w="1151950"/>
                <a:gridCol w="1151950"/>
                <a:gridCol w="1151950"/>
                <a:gridCol w="1151950"/>
                <a:gridCol w="1151950"/>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a:p>
                    <a:p>
                      <a:pPr indent="0" lvl="0" marL="0" marR="0" rtl="0" algn="ctr">
                        <a:lnSpc>
                          <a:spcPct val="100000"/>
                        </a:lnSpc>
                        <a:spcBef>
                          <a:spcPts val="36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242" name="Google Shape;1242;p111"/>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3" name="Google Shape;1243;p111"/>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4" name="Google Shape;1244;p111"/>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5" name="Google Shape;1245;p111"/>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6" name="Google Shape;1246;p111"/>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7" name="Google Shape;1247;p111"/>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48" name="Google Shape;1248;p111"/>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249" name="Google Shape;1249;p111"/>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cxnSp>
        <p:nvCxnSpPr>
          <p:cNvPr id="1250" name="Google Shape;1250;p111"/>
          <p:cNvCxnSpPr/>
          <p:nvPr/>
        </p:nvCxnSpPr>
        <p:spPr>
          <a:xfrm rot="10800000">
            <a:off x="2743200" y="3505200"/>
            <a:ext cx="0" cy="1927225"/>
          </a:xfrm>
          <a:prstGeom prst="straightConnector1">
            <a:avLst/>
          </a:prstGeom>
          <a:noFill/>
          <a:ln cap="flat" cmpd="sng" w="38100">
            <a:solidFill>
              <a:srgbClr val="800000"/>
            </a:solidFill>
            <a:prstDash val="solid"/>
            <a:round/>
            <a:headEnd len="med" w="med" type="none"/>
            <a:tailEnd len="med" w="med" type="none"/>
          </a:ln>
        </p:spPr>
      </p:cxnSp>
      <p:cxnSp>
        <p:nvCxnSpPr>
          <p:cNvPr id="1251" name="Google Shape;1251;p111"/>
          <p:cNvCxnSpPr/>
          <p:nvPr/>
        </p:nvCxnSpPr>
        <p:spPr>
          <a:xfrm>
            <a:off x="2747963" y="3505200"/>
            <a:ext cx="300037" cy="0"/>
          </a:xfrm>
          <a:prstGeom prst="straightConnector1">
            <a:avLst/>
          </a:prstGeom>
          <a:noFill/>
          <a:ln cap="flat" cmpd="sng" w="38100">
            <a:solidFill>
              <a:srgbClr val="800000"/>
            </a:solidFill>
            <a:prstDash val="solid"/>
            <a:round/>
            <a:headEnd len="med" w="med" type="none"/>
            <a:tailEnd len="med" w="med" type="triangle"/>
          </a:ln>
        </p:spPr>
      </p:cxnSp>
      <p:grpSp>
        <p:nvGrpSpPr>
          <p:cNvPr id="1252" name="Google Shape;1252;p111"/>
          <p:cNvGrpSpPr/>
          <p:nvPr/>
        </p:nvGrpSpPr>
        <p:grpSpPr>
          <a:xfrm>
            <a:off x="2395538" y="5018088"/>
            <a:ext cx="347662" cy="784225"/>
            <a:chOff x="2395275" y="5018438"/>
            <a:chExt cx="347925" cy="784160"/>
          </a:xfrm>
        </p:grpSpPr>
        <p:cxnSp>
          <p:nvCxnSpPr>
            <p:cNvPr id="1253" name="Google Shape;1253;p111"/>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54" name="Google Shape;1254;p111"/>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55" name="Google Shape;1255;p111"/>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56" name="Google Shape;1256;p111"/>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257" name="Google Shape;1257;p111"/>
          <p:cNvGrpSpPr/>
          <p:nvPr/>
        </p:nvGrpSpPr>
        <p:grpSpPr>
          <a:xfrm>
            <a:off x="3733800" y="4244975"/>
            <a:ext cx="347663" cy="784225"/>
            <a:chOff x="2395275" y="5018438"/>
            <a:chExt cx="347925" cy="784160"/>
          </a:xfrm>
        </p:grpSpPr>
        <p:cxnSp>
          <p:nvCxnSpPr>
            <p:cNvPr id="1258" name="Google Shape;1258;p111"/>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59" name="Google Shape;1259;p111"/>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60" name="Google Shape;1260;p111"/>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61" name="Google Shape;1261;p111"/>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262" name="Google Shape;1262;p111"/>
          <p:cNvGrpSpPr/>
          <p:nvPr/>
        </p:nvGrpSpPr>
        <p:grpSpPr>
          <a:xfrm>
            <a:off x="4876800" y="3482975"/>
            <a:ext cx="347663" cy="784225"/>
            <a:chOff x="2395275" y="5018438"/>
            <a:chExt cx="347925" cy="784160"/>
          </a:xfrm>
        </p:grpSpPr>
        <p:cxnSp>
          <p:nvCxnSpPr>
            <p:cNvPr id="1263" name="Google Shape;1263;p111"/>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64" name="Google Shape;1264;p111"/>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65" name="Google Shape;1265;p111"/>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66" name="Google Shape;1266;p111"/>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267" name="Google Shape;1267;p111"/>
          <p:cNvGrpSpPr/>
          <p:nvPr/>
        </p:nvGrpSpPr>
        <p:grpSpPr>
          <a:xfrm>
            <a:off x="6053138" y="2730500"/>
            <a:ext cx="347662" cy="784225"/>
            <a:chOff x="2395275" y="5018438"/>
            <a:chExt cx="347925" cy="784160"/>
          </a:xfrm>
        </p:grpSpPr>
        <p:cxnSp>
          <p:nvCxnSpPr>
            <p:cNvPr id="1268" name="Google Shape;1268;p111"/>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269" name="Google Shape;1269;p111"/>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270" name="Google Shape;1270;p111"/>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271" name="Google Shape;1271;p111"/>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1272" name="Google Shape;1272;p111"/>
          <p:cNvCxnSpPr/>
          <p:nvPr/>
        </p:nvCxnSpPr>
        <p:spPr>
          <a:xfrm rot="10800000">
            <a:off x="4081463" y="3479800"/>
            <a:ext cx="0" cy="1165225"/>
          </a:xfrm>
          <a:prstGeom prst="straightConnector1">
            <a:avLst/>
          </a:prstGeom>
          <a:noFill/>
          <a:ln cap="flat" cmpd="sng" w="38100">
            <a:solidFill>
              <a:srgbClr val="800000"/>
            </a:solidFill>
            <a:prstDash val="solid"/>
            <a:round/>
            <a:headEnd len="med" w="med" type="none"/>
            <a:tailEnd len="med" w="med" type="none"/>
          </a:ln>
        </p:spPr>
      </p:cxnSp>
      <p:cxnSp>
        <p:nvCxnSpPr>
          <p:cNvPr id="1273" name="Google Shape;1273;p111"/>
          <p:cNvCxnSpPr/>
          <p:nvPr/>
        </p:nvCxnSpPr>
        <p:spPr>
          <a:xfrm rot="10800000">
            <a:off x="5230813" y="1206500"/>
            <a:ext cx="0" cy="2679700"/>
          </a:xfrm>
          <a:prstGeom prst="straightConnector1">
            <a:avLst/>
          </a:prstGeom>
          <a:noFill/>
          <a:ln cap="flat" cmpd="sng" w="38100">
            <a:solidFill>
              <a:srgbClr val="800000"/>
            </a:solidFill>
            <a:prstDash val="solid"/>
            <a:round/>
            <a:headEnd len="med" w="med" type="none"/>
            <a:tailEnd len="med" w="med" type="none"/>
          </a:ln>
        </p:spPr>
      </p:cxnSp>
      <p:cxnSp>
        <p:nvCxnSpPr>
          <p:cNvPr id="1274" name="Google Shape;1274;p111"/>
          <p:cNvCxnSpPr/>
          <p:nvPr/>
        </p:nvCxnSpPr>
        <p:spPr>
          <a:xfrm>
            <a:off x="5224463" y="1219200"/>
            <a:ext cx="300037" cy="0"/>
          </a:xfrm>
          <a:prstGeom prst="straightConnector1">
            <a:avLst/>
          </a:prstGeom>
          <a:noFill/>
          <a:ln cap="flat" cmpd="sng" w="38100">
            <a:solidFill>
              <a:srgbClr val="800000"/>
            </a:solidFill>
            <a:prstDash val="solid"/>
            <a:round/>
            <a:headEnd len="med" w="med" type="none"/>
            <a:tailEnd len="med" w="med" type="triangle"/>
          </a:ln>
        </p:spPr>
      </p:cxnSp>
      <p:grpSp>
        <p:nvGrpSpPr>
          <p:cNvPr id="1275" name="Google Shape;1275;p111"/>
          <p:cNvGrpSpPr/>
          <p:nvPr/>
        </p:nvGrpSpPr>
        <p:grpSpPr>
          <a:xfrm>
            <a:off x="6381750" y="1219200"/>
            <a:ext cx="298450" cy="1914525"/>
            <a:chOff x="6381012" y="1219200"/>
            <a:chExt cx="299928" cy="1914831"/>
          </a:xfrm>
        </p:grpSpPr>
        <p:cxnSp>
          <p:nvCxnSpPr>
            <p:cNvPr id="1276" name="Google Shape;1276;p111"/>
            <p:cNvCxnSpPr/>
            <p:nvPr/>
          </p:nvCxnSpPr>
          <p:spPr>
            <a:xfrm flipH="1" rot="10800000">
              <a:off x="6388470" y="1219200"/>
              <a:ext cx="12330" cy="1914831"/>
            </a:xfrm>
            <a:prstGeom prst="straightConnector1">
              <a:avLst/>
            </a:prstGeom>
            <a:noFill/>
            <a:ln cap="flat" cmpd="sng" w="38100">
              <a:solidFill>
                <a:srgbClr val="800000"/>
              </a:solidFill>
              <a:prstDash val="solid"/>
              <a:round/>
              <a:headEnd len="med" w="med" type="none"/>
              <a:tailEnd len="med" w="med" type="none"/>
            </a:ln>
          </p:spPr>
        </p:cxnSp>
        <p:cxnSp>
          <p:nvCxnSpPr>
            <p:cNvPr id="1277" name="Google Shape;1277;p111"/>
            <p:cNvCxnSpPr/>
            <p:nvPr/>
          </p:nvCxnSpPr>
          <p:spPr>
            <a:xfrm>
              <a:off x="6381012" y="1219200"/>
              <a:ext cx="299928" cy="0"/>
            </a:xfrm>
            <a:prstGeom prst="straightConnector1">
              <a:avLst/>
            </a:prstGeom>
            <a:noFill/>
            <a:ln cap="flat" cmpd="sng" w="38100">
              <a:solidFill>
                <a:srgbClr val="800000"/>
              </a:solidFill>
              <a:prstDash val="solid"/>
              <a:round/>
              <a:headEnd len="med" w="med" type="none"/>
              <a:tailEnd len="med" w="med" type="triangle"/>
            </a:ln>
          </p:spPr>
        </p:cxnSp>
      </p:grpSp>
      <p:cxnSp>
        <p:nvCxnSpPr>
          <p:cNvPr id="1278" name="Google Shape;1278;p111"/>
          <p:cNvCxnSpPr/>
          <p:nvPr/>
        </p:nvCxnSpPr>
        <p:spPr>
          <a:xfrm>
            <a:off x="4081463" y="3494088"/>
            <a:ext cx="300037" cy="0"/>
          </a:xfrm>
          <a:prstGeom prst="straightConnector1">
            <a:avLst/>
          </a:prstGeom>
          <a:noFill/>
          <a:ln cap="flat" cmpd="sng" w="38100">
            <a:solidFill>
              <a:srgbClr val="800000"/>
            </a:solidFill>
            <a:prstDash val="solid"/>
            <a:round/>
            <a:headEnd len="med" w="med" type="none"/>
            <a:tailEnd len="med" w="med" type="triangle"/>
          </a:ln>
        </p:spPr>
      </p:cxnSp>
      <p:cxnSp>
        <p:nvCxnSpPr>
          <p:cNvPr id="1279" name="Google Shape;1279;p111"/>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0" name="Google Shape;1280;p111"/>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1" name="Google Shape;1281;p111"/>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2" name="Google Shape;1282;p111"/>
          <p:cNvCxnSpPr/>
          <p:nvPr/>
        </p:nvCxnSpPr>
        <p:spPr>
          <a:xfrm>
            <a:off x="38100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3" name="Google Shape;1283;p111"/>
          <p:cNvCxnSpPr/>
          <p:nvPr/>
        </p:nvCxnSpPr>
        <p:spPr>
          <a:xfrm>
            <a:off x="37830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4" name="Google Shape;1284;p111"/>
          <p:cNvCxnSpPr/>
          <p:nvPr/>
        </p:nvCxnSpPr>
        <p:spPr>
          <a:xfrm>
            <a:off x="3783013"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5" name="Google Shape;1285;p111"/>
          <p:cNvCxnSpPr/>
          <p:nvPr/>
        </p:nvCxnSpPr>
        <p:spPr>
          <a:xfrm>
            <a:off x="3733800" y="34782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286" name="Google Shape;1286;p111"/>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287" name="Google Shape;1287;p111"/>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288" name="Google Shape;1288;p111"/>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289" name="Google Shape;1289;p111"/>
          <p:cNvCxnSpPr/>
          <p:nvPr/>
        </p:nvCxnSpPr>
        <p:spPr>
          <a:xfrm>
            <a:off x="4891088" y="1204913"/>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290" name="Google Shape;1290;p111"/>
          <p:cNvCxnSpPr/>
          <p:nvPr/>
        </p:nvCxnSpPr>
        <p:spPr>
          <a:xfrm>
            <a:off x="4924425" y="193675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291" name="Google Shape;1291;p111"/>
          <p:cNvCxnSpPr/>
          <p:nvPr/>
        </p:nvCxnSpPr>
        <p:spPr>
          <a:xfrm>
            <a:off x="4921250" y="2727325"/>
            <a:ext cx="641350" cy="701675"/>
          </a:xfrm>
          <a:prstGeom prst="straightConnector1">
            <a:avLst/>
          </a:prstGeom>
          <a:noFill/>
          <a:ln cap="flat" cmpd="sng" w="38100">
            <a:solidFill>
              <a:srgbClr val="009900"/>
            </a:solidFill>
            <a:prstDash val="solid"/>
            <a:round/>
            <a:headEnd len="med" w="med" type="none"/>
            <a:tailEnd len="med" w="med" type="triangle"/>
          </a:ln>
        </p:spPr>
      </p:cxnSp>
      <p:sp>
        <p:nvSpPr>
          <p:cNvPr id="1292" name="Google Shape;1292;p111"/>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293" name="Google Shape;1293;p111"/>
          <p:cNvGrpSpPr/>
          <p:nvPr/>
        </p:nvGrpSpPr>
        <p:grpSpPr>
          <a:xfrm>
            <a:off x="25400" y="6477000"/>
            <a:ext cx="9194800" cy="542925"/>
            <a:chOff x="0" y="6237519"/>
            <a:chExt cx="9194709" cy="620481"/>
          </a:xfrm>
        </p:grpSpPr>
        <p:sp>
          <p:nvSpPr>
            <p:cNvPr id="1294" name="Google Shape;1294;p111"/>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295" name="Google Shape;1295;p111"/>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7"/>
          <p:cNvPicPr preferRelativeResize="0"/>
          <p:nvPr/>
        </p:nvPicPr>
        <p:blipFill rotWithShape="1">
          <a:blip r:embed="rId3">
            <a:alphaModFix/>
          </a:blip>
          <a:srcRect b="0" l="0" r="0" t="0"/>
          <a:stretch/>
        </p:blipFill>
        <p:spPr>
          <a:xfrm>
            <a:off x="5638800" y="3276600"/>
            <a:ext cx="3048000" cy="2438400"/>
          </a:xfrm>
          <a:prstGeom prst="rect">
            <a:avLst/>
          </a:prstGeom>
          <a:noFill/>
          <a:ln>
            <a:noFill/>
          </a:ln>
        </p:spPr>
      </p:pic>
      <p:pic>
        <p:nvPicPr>
          <p:cNvPr id="518" name="Google Shape;518;p67"/>
          <p:cNvPicPr preferRelativeResize="0"/>
          <p:nvPr>
            <p:ph idx="1" type="body"/>
          </p:nvPr>
        </p:nvPicPr>
        <p:blipFill rotWithShape="1">
          <a:blip r:embed="rId4">
            <a:alphaModFix/>
          </a:blip>
          <a:srcRect b="0" l="0" r="0" t="0"/>
          <a:stretch/>
        </p:blipFill>
        <p:spPr>
          <a:xfrm>
            <a:off x="838200" y="3276600"/>
            <a:ext cx="3048000" cy="2436813"/>
          </a:xfrm>
          <a:prstGeom prst="rect">
            <a:avLst/>
          </a:prstGeom>
          <a:noFill/>
          <a:ln>
            <a:noFill/>
          </a:ln>
        </p:spPr>
      </p:pic>
      <p:pic>
        <p:nvPicPr>
          <p:cNvPr id="519" name="Google Shape;519;p67"/>
          <p:cNvPicPr preferRelativeResize="0"/>
          <p:nvPr/>
        </p:nvPicPr>
        <p:blipFill rotWithShape="1">
          <a:blip r:embed="rId5">
            <a:alphaModFix/>
          </a:blip>
          <a:srcRect b="0" l="0" r="0" t="0"/>
          <a:stretch/>
        </p:blipFill>
        <p:spPr>
          <a:xfrm>
            <a:off x="838200" y="228600"/>
            <a:ext cx="3048000" cy="2590800"/>
          </a:xfrm>
          <a:prstGeom prst="rect">
            <a:avLst/>
          </a:prstGeom>
          <a:noFill/>
          <a:ln>
            <a:noFill/>
          </a:ln>
        </p:spPr>
      </p:pic>
      <p:pic>
        <p:nvPicPr>
          <p:cNvPr id="520" name="Google Shape;520;p67"/>
          <p:cNvPicPr preferRelativeResize="0"/>
          <p:nvPr/>
        </p:nvPicPr>
        <p:blipFill rotWithShape="1">
          <a:blip r:embed="rId6">
            <a:alphaModFix/>
          </a:blip>
          <a:srcRect b="0" l="0" r="0" t="0"/>
          <a:stretch/>
        </p:blipFill>
        <p:spPr>
          <a:xfrm>
            <a:off x="5638800" y="228600"/>
            <a:ext cx="3048000" cy="2590800"/>
          </a:xfrm>
          <a:prstGeom prst="rect">
            <a:avLst/>
          </a:prstGeom>
          <a:noFill/>
          <a:ln>
            <a:noFill/>
          </a:ln>
        </p:spPr>
      </p:pic>
      <p:sp>
        <p:nvSpPr>
          <p:cNvPr id="521" name="Google Shape;521;p67"/>
          <p:cNvSpPr txBox="1"/>
          <p:nvPr/>
        </p:nvSpPr>
        <p:spPr>
          <a:xfrm>
            <a:off x="1219200" y="2819400"/>
            <a:ext cx="20208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Original   BPP = 8</a:t>
            </a:r>
            <a:endParaRPr/>
          </a:p>
        </p:txBody>
      </p:sp>
      <p:sp>
        <p:nvSpPr>
          <p:cNvPr id="522" name="Google Shape;522;p67"/>
          <p:cNvSpPr txBox="1"/>
          <p:nvPr/>
        </p:nvSpPr>
        <p:spPr>
          <a:xfrm>
            <a:off x="6510338" y="2895600"/>
            <a:ext cx="1033462"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BPP = 4</a:t>
            </a:r>
            <a:endParaRPr/>
          </a:p>
        </p:txBody>
      </p:sp>
      <p:sp>
        <p:nvSpPr>
          <p:cNvPr id="523" name="Google Shape;523;p67"/>
          <p:cNvSpPr txBox="1"/>
          <p:nvPr/>
        </p:nvSpPr>
        <p:spPr>
          <a:xfrm>
            <a:off x="1295400" y="5715000"/>
            <a:ext cx="10969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BPP = 2 </a:t>
            </a:r>
            <a:endParaRPr/>
          </a:p>
        </p:txBody>
      </p:sp>
      <p:sp>
        <p:nvSpPr>
          <p:cNvPr id="524" name="Google Shape;524;p67"/>
          <p:cNvSpPr txBox="1"/>
          <p:nvPr/>
        </p:nvSpPr>
        <p:spPr>
          <a:xfrm>
            <a:off x="6510338" y="5713413"/>
            <a:ext cx="1096962"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BPP = 1 </a:t>
            </a:r>
            <a:endParaRPr/>
          </a:p>
        </p:txBody>
      </p:sp>
      <p:grpSp>
        <p:nvGrpSpPr>
          <p:cNvPr id="525" name="Google Shape;525;p67"/>
          <p:cNvGrpSpPr/>
          <p:nvPr/>
        </p:nvGrpSpPr>
        <p:grpSpPr>
          <a:xfrm>
            <a:off x="0" y="6453188"/>
            <a:ext cx="9144000" cy="557212"/>
            <a:chOff x="0" y="6376988"/>
            <a:chExt cx="9144000" cy="557212"/>
          </a:xfrm>
        </p:grpSpPr>
        <p:grpSp>
          <p:nvGrpSpPr>
            <p:cNvPr id="526" name="Google Shape;526;p67"/>
            <p:cNvGrpSpPr/>
            <p:nvPr/>
          </p:nvGrpSpPr>
          <p:grpSpPr>
            <a:xfrm>
              <a:off x="0" y="6376988"/>
              <a:ext cx="9144000" cy="481012"/>
              <a:chOff x="0" y="6376988"/>
              <a:chExt cx="9144000" cy="481012"/>
            </a:xfrm>
          </p:grpSpPr>
          <p:sp>
            <p:nvSpPr>
              <p:cNvPr id="527" name="Google Shape;527;p67"/>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28" name="Google Shape;528;p67"/>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29" name="Google Shape;529;p6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graphicFrame>
        <p:nvGraphicFramePr>
          <p:cNvPr id="1300" name="Google Shape;1300;p112"/>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150"/>
                <a:gridCol w="1151875"/>
                <a:gridCol w="1151875"/>
                <a:gridCol w="1151875"/>
                <a:gridCol w="1151875"/>
                <a:gridCol w="1151875"/>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6/14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a:p>
                    <a:p>
                      <a:pPr indent="0" lvl="0" marL="0" marR="0" rtl="0" algn="ctr">
                        <a:lnSpc>
                          <a:spcPct val="100000"/>
                        </a:lnSpc>
                        <a:spcBef>
                          <a:spcPts val="36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25" marL="91425"/>
                </a:tc>
              </a:tr>
            </a:tbl>
          </a:graphicData>
        </a:graphic>
      </p:graphicFrame>
      <p:cxnSp>
        <p:nvCxnSpPr>
          <p:cNvPr id="1301" name="Google Shape;1301;p112"/>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2" name="Google Shape;1302;p112"/>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3" name="Google Shape;1303;p112"/>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4" name="Google Shape;1304;p112"/>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5" name="Google Shape;1305;p112"/>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6" name="Google Shape;1306;p112"/>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07" name="Google Shape;1307;p112"/>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308" name="Google Shape;1308;p112"/>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grpSp>
        <p:nvGrpSpPr>
          <p:cNvPr id="1309" name="Google Shape;1309;p112"/>
          <p:cNvGrpSpPr/>
          <p:nvPr/>
        </p:nvGrpSpPr>
        <p:grpSpPr>
          <a:xfrm>
            <a:off x="2743200" y="3505200"/>
            <a:ext cx="304800" cy="1927225"/>
            <a:chOff x="2743200" y="3505200"/>
            <a:chExt cx="304800" cy="1927160"/>
          </a:xfrm>
        </p:grpSpPr>
        <p:cxnSp>
          <p:nvCxnSpPr>
            <p:cNvPr id="1310" name="Google Shape;1310;p112"/>
            <p:cNvCxnSpPr/>
            <p:nvPr/>
          </p:nvCxnSpPr>
          <p:spPr>
            <a:xfrm rot="10800000">
              <a:off x="2743200" y="3505200"/>
              <a:ext cx="0" cy="1927160"/>
            </a:xfrm>
            <a:prstGeom prst="straightConnector1">
              <a:avLst/>
            </a:prstGeom>
            <a:noFill/>
            <a:ln cap="flat" cmpd="sng" w="38100">
              <a:solidFill>
                <a:srgbClr val="800000"/>
              </a:solidFill>
              <a:prstDash val="solid"/>
              <a:round/>
              <a:headEnd len="med" w="med" type="none"/>
              <a:tailEnd len="med" w="med" type="none"/>
            </a:ln>
          </p:spPr>
        </p:cxnSp>
        <p:cxnSp>
          <p:nvCxnSpPr>
            <p:cNvPr id="1311" name="Google Shape;1311;p112"/>
            <p:cNvCxnSpPr/>
            <p:nvPr/>
          </p:nvCxnSpPr>
          <p:spPr>
            <a:xfrm>
              <a:off x="2748072" y="3505200"/>
              <a:ext cx="299928" cy="0"/>
            </a:xfrm>
            <a:prstGeom prst="straightConnector1">
              <a:avLst/>
            </a:prstGeom>
            <a:noFill/>
            <a:ln cap="flat" cmpd="sng" w="38100">
              <a:solidFill>
                <a:srgbClr val="800000"/>
              </a:solidFill>
              <a:prstDash val="solid"/>
              <a:round/>
              <a:headEnd len="med" w="med" type="none"/>
              <a:tailEnd len="med" w="med" type="triangle"/>
            </a:ln>
          </p:spPr>
        </p:cxnSp>
      </p:grpSp>
      <p:grpSp>
        <p:nvGrpSpPr>
          <p:cNvPr id="1312" name="Google Shape;1312;p112"/>
          <p:cNvGrpSpPr/>
          <p:nvPr/>
        </p:nvGrpSpPr>
        <p:grpSpPr>
          <a:xfrm>
            <a:off x="2395538" y="5018088"/>
            <a:ext cx="347662" cy="784225"/>
            <a:chOff x="2395275" y="5018438"/>
            <a:chExt cx="347925" cy="784160"/>
          </a:xfrm>
        </p:grpSpPr>
        <p:cxnSp>
          <p:nvCxnSpPr>
            <p:cNvPr id="1313" name="Google Shape;1313;p112"/>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314" name="Google Shape;1314;p112"/>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315" name="Google Shape;1315;p112"/>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316" name="Google Shape;1316;p112"/>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317" name="Google Shape;1317;p112"/>
          <p:cNvGrpSpPr/>
          <p:nvPr/>
        </p:nvGrpSpPr>
        <p:grpSpPr>
          <a:xfrm>
            <a:off x="3733800" y="4244975"/>
            <a:ext cx="347663" cy="784225"/>
            <a:chOff x="2395275" y="5018438"/>
            <a:chExt cx="347925" cy="784160"/>
          </a:xfrm>
        </p:grpSpPr>
        <p:cxnSp>
          <p:nvCxnSpPr>
            <p:cNvPr id="1318" name="Google Shape;1318;p112"/>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319" name="Google Shape;1319;p112"/>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320" name="Google Shape;1320;p112"/>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321" name="Google Shape;1321;p112"/>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322" name="Google Shape;1322;p112"/>
          <p:cNvGrpSpPr/>
          <p:nvPr/>
        </p:nvGrpSpPr>
        <p:grpSpPr>
          <a:xfrm>
            <a:off x="4876800" y="3482975"/>
            <a:ext cx="347663" cy="784225"/>
            <a:chOff x="2395275" y="5018438"/>
            <a:chExt cx="347925" cy="784160"/>
          </a:xfrm>
        </p:grpSpPr>
        <p:cxnSp>
          <p:nvCxnSpPr>
            <p:cNvPr id="1323" name="Google Shape;1323;p112"/>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324" name="Google Shape;1324;p112"/>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325" name="Google Shape;1325;p112"/>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326" name="Google Shape;1326;p112"/>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327" name="Google Shape;1327;p112"/>
          <p:cNvGrpSpPr/>
          <p:nvPr/>
        </p:nvGrpSpPr>
        <p:grpSpPr>
          <a:xfrm>
            <a:off x="6053138" y="2730500"/>
            <a:ext cx="347662" cy="784225"/>
            <a:chOff x="2395275" y="5018438"/>
            <a:chExt cx="347925" cy="784160"/>
          </a:xfrm>
        </p:grpSpPr>
        <p:cxnSp>
          <p:nvCxnSpPr>
            <p:cNvPr id="1328" name="Google Shape;1328;p112"/>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329" name="Google Shape;1329;p112"/>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330" name="Google Shape;1330;p112"/>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331" name="Google Shape;1331;p112"/>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grpSp>
        <p:nvGrpSpPr>
          <p:cNvPr id="1332" name="Google Shape;1332;p112"/>
          <p:cNvGrpSpPr/>
          <p:nvPr/>
        </p:nvGrpSpPr>
        <p:grpSpPr>
          <a:xfrm>
            <a:off x="7196138" y="1958975"/>
            <a:ext cx="347662" cy="784225"/>
            <a:chOff x="2395275" y="5018438"/>
            <a:chExt cx="347925" cy="784160"/>
          </a:xfrm>
        </p:grpSpPr>
        <p:cxnSp>
          <p:nvCxnSpPr>
            <p:cNvPr id="1333" name="Google Shape;1333;p112"/>
            <p:cNvCxnSpPr/>
            <p:nvPr/>
          </p:nvCxnSpPr>
          <p:spPr>
            <a:xfrm>
              <a:off x="2401890" y="5796080"/>
              <a:ext cx="144000" cy="0"/>
            </a:xfrm>
            <a:prstGeom prst="straightConnector1">
              <a:avLst/>
            </a:prstGeom>
            <a:noFill/>
            <a:ln cap="flat" cmpd="sng" w="38100">
              <a:solidFill>
                <a:srgbClr val="800000"/>
              </a:solidFill>
              <a:prstDash val="solid"/>
              <a:round/>
              <a:headEnd len="med" w="med" type="none"/>
              <a:tailEnd len="med" w="med" type="none"/>
            </a:ln>
          </p:spPr>
        </p:cxnSp>
        <p:cxnSp>
          <p:nvCxnSpPr>
            <p:cNvPr id="1334" name="Google Shape;1334;p112"/>
            <p:cNvCxnSpPr/>
            <p:nvPr/>
          </p:nvCxnSpPr>
          <p:spPr>
            <a:xfrm rot="10800000">
              <a:off x="2547675" y="5018438"/>
              <a:ext cx="0" cy="784160"/>
            </a:xfrm>
            <a:prstGeom prst="straightConnector1">
              <a:avLst/>
            </a:prstGeom>
            <a:noFill/>
            <a:ln cap="flat" cmpd="sng" w="38100">
              <a:solidFill>
                <a:srgbClr val="800000"/>
              </a:solidFill>
              <a:prstDash val="solid"/>
              <a:round/>
              <a:headEnd len="med" w="med" type="none"/>
              <a:tailEnd len="med" w="med" type="none"/>
            </a:ln>
          </p:spPr>
        </p:cxnSp>
        <p:cxnSp>
          <p:nvCxnSpPr>
            <p:cNvPr id="1335" name="Google Shape;1335;p112"/>
            <p:cNvCxnSpPr/>
            <p:nvPr/>
          </p:nvCxnSpPr>
          <p:spPr>
            <a:xfrm>
              <a:off x="2519472" y="5410200"/>
              <a:ext cx="223728" cy="0"/>
            </a:xfrm>
            <a:prstGeom prst="straightConnector1">
              <a:avLst/>
            </a:prstGeom>
            <a:noFill/>
            <a:ln cap="flat" cmpd="sng" w="38100">
              <a:solidFill>
                <a:srgbClr val="800000"/>
              </a:solidFill>
              <a:prstDash val="solid"/>
              <a:round/>
              <a:headEnd len="med" w="med" type="none"/>
              <a:tailEnd len="med" w="med" type="none"/>
            </a:ln>
          </p:spPr>
        </p:cxnSp>
        <p:cxnSp>
          <p:nvCxnSpPr>
            <p:cNvPr id="1336" name="Google Shape;1336;p112"/>
            <p:cNvCxnSpPr/>
            <p:nvPr/>
          </p:nvCxnSpPr>
          <p:spPr>
            <a:xfrm>
              <a:off x="2395275" y="5029200"/>
              <a:ext cx="144000" cy="0"/>
            </a:xfrm>
            <a:prstGeom prst="straightConnector1">
              <a:avLst/>
            </a:prstGeom>
            <a:noFill/>
            <a:ln cap="flat" cmpd="sng" w="38100">
              <a:solidFill>
                <a:srgbClr val="800000"/>
              </a:solidFill>
              <a:prstDash val="solid"/>
              <a:round/>
              <a:headEnd len="med" w="med" type="none"/>
              <a:tailEnd len="med" w="med" type="none"/>
            </a:ln>
          </p:spPr>
        </p:cxnSp>
      </p:grpSp>
      <p:cxnSp>
        <p:nvCxnSpPr>
          <p:cNvPr id="1337" name="Google Shape;1337;p112"/>
          <p:cNvCxnSpPr/>
          <p:nvPr/>
        </p:nvCxnSpPr>
        <p:spPr>
          <a:xfrm rot="10800000">
            <a:off x="7535863" y="1219200"/>
            <a:ext cx="0" cy="1165225"/>
          </a:xfrm>
          <a:prstGeom prst="straightConnector1">
            <a:avLst/>
          </a:prstGeom>
          <a:noFill/>
          <a:ln cap="flat" cmpd="sng" w="38100">
            <a:solidFill>
              <a:srgbClr val="800000"/>
            </a:solidFill>
            <a:prstDash val="solid"/>
            <a:round/>
            <a:headEnd len="med" w="med" type="none"/>
            <a:tailEnd len="med" w="med" type="none"/>
          </a:ln>
        </p:spPr>
      </p:cxnSp>
      <p:grpSp>
        <p:nvGrpSpPr>
          <p:cNvPr id="1338" name="Google Shape;1338;p112"/>
          <p:cNvGrpSpPr/>
          <p:nvPr/>
        </p:nvGrpSpPr>
        <p:grpSpPr>
          <a:xfrm>
            <a:off x="5224463" y="1206500"/>
            <a:ext cx="300037" cy="2679700"/>
            <a:chOff x="5224725" y="1206871"/>
            <a:chExt cx="299928" cy="2679330"/>
          </a:xfrm>
        </p:grpSpPr>
        <p:cxnSp>
          <p:nvCxnSpPr>
            <p:cNvPr id="1339" name="Google Shape;1339;p112"/>
            <p:cNvCxnSpPr/>
            <p:nvPr/>
          </p:nvCxnSpPr>
          <p:spPr>
            <a:xfrm rot="10800000">
              <a:off x="5230920" y="1206871"/>
              <a:ext cx="0" cy="2679330"/>
            </a:xfrm>
            <a:prstGeom prst="straightConnector1">
              <a:avLst/>
            </a:prstGeom>
            <a:noFill/>
            <a:ln cap="flat" cmpd="sng" w="38100">
              <a:solidFill>
                <a:srgbClr val="800000"/>
              </a:solidFill>
              <a:prstDash val="solid"/>
              <a:round/>
              <a:headEnd len="med" w="med" type="none"/>
              <a:tailEnd len="med" w="med" type="none"/>
            </a:ln>
          </p:spPr>
        </p:cxnSp>
        <p:cxnSp>
          <p:nvCxnSpPr>
            <p:cNvPr id="1340" name="Google Shape;1340;p112"/>
            <p:cNvCxnSpPr/>
            <p:nvPr/>
          </p:nvCxnSpPr>
          <p:spPr>
            <a:xfrm>
              <a:off x="5224725" y="1219200"/>
              <a:ext cx="299928" cy="0"/>
            </a:xfrm>
            <a:prstGeom prst="straightConnector1">
              <a:avLst/>
            </a:prstGeom>
            <a:noFill/>
            <a:ln cap="flat" cmpd="sng" w="38100">
              <a:solidFill>
                <a:srgbClr val="800000"/>
              </a:solidFill>
              <a:prstDash val="solid"/>
              <a:round/>
              <a:headEnd len="med" w="med" type="none"/>
              <a:tailEnd len="med" w="med" type="triangle"/>
            </a:ln>
          </p:spPr>
        </p:cxnSp>
      </p:grpSp>
      <p:grpSp>
        <p:nvGrpSpPr>
          <p:cNvPr id="1341" name="Google Shape;1341;p112"/>
          <p:cNvGrpSpPr/>
          <p:nvPr/>
        </p:nvGrpSpPr>
        <p:grpSpPr>
          <a:xfrm>
            <a:off x="6381750" y="1219200"/>
            <a:ext cx="298450" cy="1914525"/>
            <a:chOff x="6381012" y="1219200"/>
            <a:chExt cx="299928" cy="1914831"/>
          </a:xfrm>
        </p:grpSpPr>
        <p:cxnSp>
          <p:nvCxnSpPr>
            <p:cNvPr id="1342" name="Google Shape;1342;p112"/>
            <p:cNvCxnSpPr/>
            <p:nvPr/>
          </p:nvCxnSpPr>
          <p:spPr>
            <a:xfrm flipH="1" rot="10800000">
              <a:off x="6388470" y="1219200"/>
              <a:ext cx="12330" cy="1914831"/>
            </a:xfrm>
            <a:prstGeom prst="straightConnector1">
              <a:avLst/>
            </a:prstGeom>
            <a:noFill/>
            <a:ln cap="flat" cmpd="sng" w="38100">
              <a:solidFill>
                <a:srgbClr val="800000"/>
              </a:solidFill>
              <a:prstDash val="solid"/>
              <a:round/>
              <a:headEnd len="med" w="med" type="none"/>
              <a:tailEnd len="med" w="med" type="none"/>
            </a:ln>
          </p:spPr>
        </p:cxnSp>
        <p:cxnSp>
          <p:nvCxnSpPr>
            <p:cNvPr id="1343" name="Google Shape;1343;p112"/>
            <p:cNvCxnSpPr/>
            <p:nvPr/>
          </p:nvCxnSpPr>
          <p:spPr>
            <a:xfrm>
              <a:off x="6381012" y="1219200"/>
              <a:ext cx="299928" cy="0"/>
            </a:xfrm>
            <a:prstGeom prst="straightConnector1">
              <a:avLst/>
            </a:prstGeom>
            <a:noFill/>
            <a:ln cap="flat" cmpd="sng" w="38100">
              <a:solidFill>
                <a:srgbClr val="800000"/>
              </a:solidFill>
              <a:prstDash val="solid"/>
              <a:round/>
              <a:headEnd len="med" w="med" type="none"/>
              <a:tailEnd len="med" w="med" type="triangle"/>
            </a:ln>
          </p:spPr>
        </p:cxnSp>
      </p:grpSp>
      <p:cxnSp>
        <p:nvCxnSpPr>
          <p:cNvPr id="1344" name="Google Shape;1344;p112"/>
          <p:cNvCxnSpPr/>
          <p:nvPr/>
        </p:nvCxnSpPr>
        <p:spPr>
          <a:xfrm>
            <a:off x="7548563" y="1219200"/>
            <a:ext cx="300037" cy="0"/>
          </a:xfrm>
          <a:prstGeom prst="straightConnector1">
            <a:avLst/>
          </a:prstGeom>
          <a:noFill/>
          <a:ln cap="flat" cmpd="sng" w="38100">
            <a:solidFill>
              <a:srgbClr val="800000"/>
            </a:solidFill>
            <a:prstDash val="solid"/>
            <a:round/>
            <a:headEnd len="med" w="med" type="none"/>
            <a:tailEnd len="med" w="med" type="triangle"/>
          </a:ln>
        </p:spPr>
      </p:cxnSp>
      <p:grpSp>
        <p:nvGrpSpPr>
          <p:cNvPr id="1345" name="Google Shape;1345;p112"/>
          <p:cNvGrpSpPr/>
          <p:nvPr/>
        </p:nvGrpSpPr>
        <p:grpSpPr>
          <a:xfrm>
            <a:off x="4081463" y="3479800"/>
            <a:ext cx="300037" cy="1165225"/>
            <a:chOff x="4081725" y="3480542"/>
            <a:chExt cx="299928" cy="1165160"/>
          </a:xfrm>
        </p:grpSpPr>
        <p:cxnSp>
          <p:nvCxnSpPr>
            <p:cNvPr id="1346" name="Google Shape;1346;p112"/>
            <p:cNvCxnSpPr/>
            <p:nvPr/>
          </p:nvCxnSpPr>
          <p:spPr>
            <a:xfrm rot="10800000">
              <a:off x="4081725" y="3480542"/>
              <a:ext cx="0" cy="1165160"/>
            </a:xfrm>
            <a:prstGeom prst="straightConnector1">
              <a:avLst/>
            </a:prstGeom>
            <a:noFill/>
            <a:ln cap="flat" cmpd="sng" w="38100">
              <a:solidFill>
                <a:srgbClr val="800000"/>
              </a:solidFill>
              <a:prstDash val="solid"/>
              <a:round/>
              <a:headEnd len="med" w="med" type="none"/>
              <a:tailEnd len="med" w="med" type="none"/>
            </a:ln>
          </p:spPr>
        </p:cxnSp>
        <p:cxnSp>
          <p:nvCxnSpPr>
            <p:cNvPr id="1347" name="Google Shape;1347;p112"/>
            <p:cNvCxnSpPr/>
            <p:nvPr/>
          </p:nvCxnSpPr>
          <p:spPr>
            <a:xfrm>
              <a:off x="4081725" y="3493802"/>
              <a:ext cx="299928" cy="0"/>
            </a:xfrm>
            <a:prstGeom prst="straightConnector1">
              <a:avLst/>
            </a:prstGeom>
            <a:noFill/>
            <a:ln cap="flat" cmpd="sng" w="38100">
              <a:solidFill>
                <a:srgbClr val="800000"/>
              </a:solidFill>
              <a:prstDash val="solid"/>
              <a:round/>
              <a:headEnd len="med" w="med" type="none"/>
              <a:tailEnd len="med" w="med" type="triangle"/>
            </a:ln>
          </p:spPr>
        </p:cxnSp>
      </p:grpSp>
      <p:cxnSp>
        <p:nvCxnSpPr>
          <p:cNvPr id="1348" name="Google Shape;1348;p112"/>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49" name="Google Shape;1349;p112"/>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50" name="Google Shape;1350;p112"/>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51" name="Google Shape;1351;p112"/>
          <p:cNvCxnSpPr/>
          <p:nvPr/>
        </p:nvCxnSpPr>
        <p:spPr>
          <a:xfrm>
            <a:off x="38100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52" name="Google Shape;1352;p112"/>
          <p:cNvCxnSpPr/>
          <p:nvPr/>
        </p:nvCxnSpPr>
        <p:spPr>
          <a:xfrm>
            <a:off x="37830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53" name="Google Shape;1353;p112"/>
          <p:cNvCxnSpPr/>
          <p:nvPr/>
        </p:nvCxnSpPr>
        <p:spPr>
          <a:xfrm>
            <a:off x="3783013"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54" name="Google Shape;1354;p112"/>
          <p:cNvCxnSpPr/>
          <p:nvPr/>
        </p:nvCxnSpPr>
        <p:spPr>
          <a:xfrm>
            <a:off x="60642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355" name="Google Shape;1355;p112"/>
          <p:cNvCxnSpPr/>
          <p:nvPr/>
        </p:nvCxnSpPr>
        <p:spPr>
          <a:xfrm>
            <a:off x="6049963" y="1965325"/>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356" name="Google Shape;1356;p112"/>
          <p:cNvCxnSpPr/>
          <p:nvPr/>
        </p:nvCxnSpPr>
        <p:spPr>
          <a:xfrm>
            <a:off x="3733800" y="34782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357" name="Google Shape;1357;p112"/>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358" name="Google Shape;1358;p112"/>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359" name="Google Shape;1359;p112"/>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60" name="Google Shape;1360;p112"/>
          <p:cNvCxnSpPr/>
          <p:nvPr/>
        </p:nvCxnSpPr>
        <p:spPr>
          <a:xfrm>
            <a:off x="4891088" y="1204913"/>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361" name="Google Shape;1361;p112"/>
          <p:cNvCxnSpPr/>
          <p:nvPr/>
        </p:nvCxnSpPr>
        <p:spPr>
          <a:xfrm>
            <a:off x="4924425" y="193675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362" name="Google Shape;1362;p112"/>
          <p:cNvCxnSpPr/>
          <p:nvPr/>
        </p:nvCxnSpPr>
        <p:spPr>
          <a:xfrm>
            <a:off x="4921250" y="2727325"/>
            <a:ext cx="641350" cy="701675"/>
          </a:xfrm>
          <a:prstGeom prst="straightConnector1">
            <a:avLst/>
          </a:prstGeom>
          <a:noFill/>
          <a:ln cap="flat" cmpd="sng" w="38100">
            <a:solidFill>
              <a:srgbClr val="009900"/>
            </a:solidFill>
            <a:prstDash val="solid"/>
            <a:round/>
            <a:headEnd len="med" w="med" type="none"/>
            <a:tailEnd len="med" w="med" type="triangle"/>
          </a:ln>
        </p:spPr>
      </p:cxnSp>
      <p:sp>
        <p:nvSpPr>
          <p:cNvPr id="1363" name="Google Shape;1363;p112"/>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364" name="Google Shape;1364;p112"/>
          <p:cNvGrpSpPr/>
          <p:nvPr/>
        </p:nvGrpSpPr>
        <p:grpSpPr>
          <a:xfrm>
            <a:off x="25400" y="6477000"/>
            <a:ext cx="9194800" cy="542925"/>
            <a:chOff x="0" y="6237519"/>
            <a:chExt cx="9194709" cy="620481"/>
          </a:xfrm>
        </p:grpSpPr>
        <p:sp>
          <p:nvSpPr>
            <p:cNvPr id="1365" name="Google Shape;1365;p11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366" name="Google Shape;1366;p112"/>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5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aphicFrame>
        <p:nvGraphicFramePr>
          <p:cNvPr id="1371" name="Google Shape;1371;p113"/>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250"/>
                <a:gridCol w="1151950"/>
                <a:gridCol w="1151950"/>
                <a:gridCol w="1151950"/>
                <a:gridCol w="1151950"/>
                <a:gridCol w="1151950"/>
                <a:gridCol w="1151950"/>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6/14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8/14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6/14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a:p>
                    <a:p>
                      <a:pPr indent="0" lvl="0" marL="0" marR="0" rtl="0" algn="ctr">
                        <a:lnSpc>
                          <a:spcPct val="100000"/>
                        </a:lnSpc>
                        <a:spcBef>
                          <a:spcPts val="36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372" name="Google Shape;1372;p113"/>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3" name="Google Shape;1373;p113"/>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4" name="Google Shape;1374;p113"/>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5" name="Google Shape;1375;p113"/>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6" name="Google Shape;1376;p113"/>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7" name="Google Shape;1377;p113"/>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378" name="Google Shape;1378;p113"/>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379" name="Google Shape;1379;p113"/>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cxnSp>
        <p:nvCxnSpPr>
          <p:cNvPr id="1380" name="Google Shape;1380;p113"/>
          <p:cNvCxnSpPr/>
          <p:nvPr/>
        </p:nvCxnSpPr>
        <p:spPr>
          <a:xfrm rot="10800000">
            <a:off x="2743200" y="3505200"/>
            <a:ext cx="0" cy="1927225"/>
          </a:xfrm>
          <a:prstGeom prst="straightConnector1">
            <a:avLst/>
          </a:prstGeom>
          <a:noFill/>
          <a:ln cap="flat" cmpd="sng" w="38100">
            <a:solidFill>
              <a:srgbClr val="632523"/>
            </a:solidFill>
            <a:prstDash val="solid"/>
            <a:round/>
            <a:headEnd len="med" w="med" type="none"/>
            <a:tailEnd len="med" w="med" type="none"/>
          </a:ln>
        </p:spPr>
      </p:cxnSp>
      <p:cxnSp>
        <p:nvCxnSpPr>
          <p:cNvPr id="1381" name="Google Shape;1381;p113"/>
          <p:cNvCxnSpPr/>
          <p:nvPr/>
        </p:nvCxnSpPr>
        <p:spPr>
          <a:xfrm>
            <a:off x="2747963" y="3505200"/>
            <a:ext cx="300037" cy="0"/>
          </a:xfrm>
          <a:prstGeom prst="straightConnector1">
            <a:avLst/>
          </a:prstGeom>
          <a:noFill/>
          <a:ln cap="flat" cmpd="sng" w="38100">
            <a:solidFill>
              <a:srgbClr val="632523"/>
            </a:solidFill>
            <a:prstDash val="solid"/>
            <a:round/>
            <a:headEnd len="med" w="med" type="none"/>
            <a:tailEnd len="med" w="med" type="triangle"/>
          </a:ln>
        </p:spPr>
      </p:cxnSp>
      <p:grpSp>
        <p:nvGrpSpPr>
          <p:cNvPr id="1382" name="Google Shape;1382;p113"/>
          <p:cNvGrpSpPr/>
          <p:nvPr/>
        </p:nvGrpSpPr>
        <p:grpSpPr>
          <a:xfrm>
            <a:off x="2395538" y="5018088"/>
            <a:ext cx="347662" cy="784225"/>
            <a:chOff x="2395275" y="5018438"/>
            <a:chExt cx="347925" cy="784160"/>
          </a:xfrm>
        </p:grpSpPr>
        <p:cxnSp>
          <p:nvCxnSpPr>
            <p:cNvPr id="1383" name="Google Shape;1383;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384" name="Google Shape;1384;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385" name="Google Shape;1385;p113"/>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386" name="Google Shape;1386;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387" name="Google Shape;1387;p113"/>
          <p:cNvGrpSpPr/>
          <p:nvPr/>
        </p:nvGrpSpPr>
        <p:grpSpPr>
          <a:xfrm>
            <a:off x="3733800" y="4244975"/>
            <a:ext cx="347663" cy="784225"/>
            <a:chOff x="2395275" y="5018438"/>
            <a:chExt cx="347925" cy="784160"/>
          </a:xfrm>
        </p:grpSpPr>
        <p:cxnSp>
          <p:nvCxnSpPr>
            <p:cNvPr id="1388" name="Google Shape;1388;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389" name="Google Shape;1389;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390" name="Google Shape;1390;p113"/>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391" name="Google Shape;1391;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392" name="Google Shape;1392;p113"/>
          <p:cNvGrpSpPr/>
          <p:nvPr/>
        </p:nvGrpSpPr>
        <p:grpSpPr>
          <a:xfrm>
            <a:off x="4876800" y="3482975"/>
            <a:ext cx="347663" cy="784225"/>
            <a:chOff x="2395275" y="5018438"/>
            <a:chExt cx="347925" cy="784160"/>
          </a:xfrm>
        </p:grpSpPr>
        <p:cxnSp>
          <p:nvCxnSpPr>
            <p:cNvPr id="1393" name="Google Shape;1393;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394" name="Google Shape;1394;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395" name="Google Shape;1395;p113"/>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396" name="Google Shape;1396;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397" name="Google Shape;1397;p113"/>
          <p:cNvGrpSpPr/>
          <p:nvPr/>
        </p:nvGrpSpPr>
        <p:grpSpPr>
          <a:xfrm>
            <a:off x="6053138" y="2730500"/>
            <a:ext cx="347662" cy="784225"/>
            <a:chOff x="2395275" y="5018438"/>
            <a:chExt cx="347925" cy="784160"/>
          </a:xfrm>
        </p:grpSpPr>
        <p:cxnSp>
          <p:nvCxnSpPr>
            <p:cNvPr id="1398" name="Google Shape;1398;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399" name="Google Shape;1399;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00" name="Google Shape;1400;p113"/>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01" name="Google Shape;1401;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402" name="Google Shape;1402;p113"/>
          <p:cNvGrpSpPr/>
          <p:nvPr/>
        </p:nvGrpSpPr>
        <p:grpSpPr>
          <a:xfrm>
            <a:off x="7196138" y="1958975"/>
            <a:ext cx="347662" cy="784225"/>
            <a:chOff x="2395275" y="5018438"/>
            <a:chExt cx="347925" cy="784160"/>
          </a:xfrm>
        </p:grpSpPr>
        <p:cxnSp>
          <p:nvCxnSpPr>
            <p:cNvPr id="1403" name="Google Shape;1403;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04" name="Google Shape;1404;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05" name="Google Shape;1405;p113"/>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06" name="Google Shape;1406;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1407" name="Google Shape;1407;p113"/>
          <p:cNvCxnSpPr/>
          <p:nvPr/>
        </p:nvCxnSpPr>
        <p:spPr>
          <a:xfrm rot="10800000">
            <a:off x="4081463" y="3479800"/>
            <a:ext cx="0" cy="1165225"/>
          </a:xfrm>
          <a:prstGeom prst="straightConnector1">
            <a:avLst/>
          </a:prstGeom>
          <a:noFill/>
          <a:ln cap="flat" cmpd="sng" w="38100">
            <a:solidFill>
              <a:srgbClr val="632523"/>
            </a:solidFill>
            <a:prstDash val="solid"/>
            <a:round/>
            <a:headEnd len="med" w="med" type="none"/>
            <a:tailEnd len="med" w="med" type="none"/>
          </a:ln>
        </p:spPr>
      </p:cxnSp>
      <p:cxnSp>
        <p:nvCxnSpPr>
          <p:cNvPr id="1408" name="Google Shape;1408;p113"/>
          <p:cNvCxnSpPr/>
          <p:nvPr/>
        </p:nvCxnSpPr>
        <p:spPr>
          <a:xfrm rot="10800000">
            <a:off x="5230813" y="1206500"/>
            <a:ext cx="0" cy="2679700"/>
          </a:xfrm>
          <a:prstGeom prst="straightConnector1">
            <a:avLst/>
          </a:prstGeom>
          <a:noFill/>
          <a:ln cap="flat" cmpd="sng" w="38100">
            <a:solidFill>
              <a:srgbClr val="632523"/>
            </a:solidFill>
            <a:prstDash val="solid"/>
            <a:round/>
            <a:headEnd len="med" w="med" type="none"/>
            <a:tailEnd len="med" w="med" type="none"/>
          </a:ln>
        </p:spPr>
      </p:cxnSp>
      <p:cxnSp>
        <p:nvCxnSpPr>
          <p:cNvPr id="1409" name="Google Shape;1409;p113"/>
          <p:cNvCxnSpPr/>
          <p:nvPr/>
        </p:nvCxnSpPr>
        <p:spPr>
          <a:xfrm flipH="1" rot="10800000">
            <a:off x="6388100" y="1219200"/>
            <a:ext cx="12700" cy="1914525"/>
          </a:xfrm>
          <a:prstGeom prst="straightConnector1">
            <a:avLst/>
          </a:prstGeom>
          <a:noFill/>
          <a:ln cap="flat" cmpd="sng" w="38100">
            <a:solidFill>
              <a:srgbClr val="632523"/>
            </a:solidFill>
            <a:prstDash val="solid"/>
            <a:round/>
            <a:headEnd len="med" w="med" type="none"/>
            <a:tailEnd len="med" w="med" type="none"/>
          </a:ln>
        </p:spPr>
      </p:cxnSp>
      <p:cxnSp>
        <p:nvCxnSpPr>
          <p:cNvPr id="1410" name="Google Shape;1410;p113"/>
          <p:cNvCxnSpPr/>
          <p:nvPr/>
        </p:nvCxnSpPr>
        <p:spPr>
          <a:xfrm rot="10800000">
            <a:off x="7535863" y="1219200"/>
            <a:ext cx="0" cy="1165225"/>
          </a:xfrm>
          <a:prstGeom prst="straightConnector1">
            <a:avLst/>
          </a:prstGeom>
          <a:noFill/>
          <a:ln cap="flat" cmpd="sng" w="38100">
            <a:solidFill>
              <a:srgbClr val="632523"/>
            </a:solidFill>
            <a:prstDash val="solid"/>
            <a:round/>
            <a:headEnd len="med" w="med" type="none"/>
            <a:tailEnd len="med" w="med" type="none"/>
          </a:ln>
        </p:spPr>
      </p:cxnSp>
      <p:cxnSp>
        <p:nvCxnSpPr>
          <p:cNvPr id="1411" name="Google Shape;1411;p113"/>
          <p:cNvCxnSpPr/>
          <p:nvPr/>
        </p:nvCxnSpPr>
        <p:spPr>
          <a:xfrm>
            <a:off x="5224463" y="1219200"/>
            <a:ext cx="300037" cy="0"/>
          </a:xfrm>
          <a:prstGeom prst="straightConnector1">
            <a:avLst/>
          </a:prstGeom>
          <a:noFill/>
          <a:ln cap="flat" cmpd="sng" w="38100">
            <a:solidFill>
              <a:srgbClr val="632523"/>
            </a:solidFill>
            <a:prstDash val="solid"/>
            <a:round/>
            <a:headEnd len="med" w="med" type="none"/>
            <a:tailEnd len="med" w="med" type="triangle"/>
          </a:ln>
        </p:spPr>
      </p:cxnSp>
      <p:cxnSp>
        <p:nvCxnSpPr>
          <p:cNvPr id="1412" name="Google Shape;1412;p113"/>
          <p:cNvCxnSpPr/>
          <p:nvPr/>
        </p:nvCxnSpPr>
        <p:spPr>
          <a:xfrm>
            <a:off x="6381750" y="1219200"/>
            <a:ext cx="298450" cy="0"/>
          </a:xfrm>
          <a:prstGeom prst="straightConnector1">
            <a:avLst/>
          </a:prstGeom>
          <a:noFill/>
          <a:ln cap="flat" cmpd="sng" w="38100">
            <a:solidFill>
              <a:srgbClr val="632523"/>
            </a:solidFill>
            <a:prstDash val="solid"/>
            <a:round/>
            <a:headEnd len="med" w="med" type="none"/>
            <a:tailEnd len="med" w="med" type="triangle"/>
          </a:ln>
        </p:spPr>
      </p:cxnSp>
      <p:cxnSp>
        <p:nvCxnSpPr>
          <p:cNvPr id="1413" name="Google Shape;1413;p113"/>
          <p:cNvCxnSpPr/>
          <p:nvPr/>
        </p:nvCxnSpPr>
        <p:spPr>
          <a:xfrm>
            <a:off x="7548563" y="1219200"/>
            <a:ext cx="300037" cy="0"/>
          </a:xfrm>
          <a:prstGeom prst="straightConnector1">
            <a:avLst/>
          </a:prstGeom>
          <a:noFill/>
          <a:ln cap="flat" cmpd="sng" w="38100">
            <a:solidFill>
              <a:srgbClr val="632523"/>
            </a:solidFill>
            <a:prstDash val="solid"/>
            <a:round/>
            <a:headEnd len="med" w="med" type="none"/>
            <a:tailEnd len="med" w="med" type="triangle"/>
          </a:ln>
        </p:spPr>
      </p:cxnSp>
      <p:cxnSp>
        <p:nvCxnSpPr>
          <p:cNvPr id="1414" name="Google Shape;1414;p113"/>
          <p:cNvCxnSpPr/>
          <p:nvPr/>
        </p:nvCxnSpPr>
        <p:spPr>
          <a:xfrm>
            <a:off x="4081463" y="3494088"/>
            <a:ext cx="300037" cy="0"/>
          </a:xfrm>
          <a:prstGeom prst="straightConnector1">
            <a:avLst/>
          </a:prstGeom>
          <a:noFill/>
          <a:ln cap="flat" cmpd="sng" w="38100">
            <a:solidFill>
              <a:srgbClr val="632523"/>
            </a:solidFill>
            <a:prstDash val="solid"/>
            <a:round/>
            <a:headEnd len="med" w="med" type="none"/>
            <a:tailEnd len="med" w="med" type="triangle"/>
          </a:ln>
        </p:spPr>
      </p:cxnSp>
      <p:grpSp>
        <p:nvGrpSpPr>
          <p:cNvPr id="1415" name="Google Shape;1415;p113"/>
          <p:cNvGrpSpPr/>
          <p:nvPr/>
        </p:nvGrpSpPr>
        <p:grpSpPr>
          <a:xfrm>
            <a:off x="8415338" y="1143000"/>
            <a:ext cx="152400" cy="784225"/>
            <a:chOff x="2395275" y="5018438"/>
            <a:chExt cx="152400" cy="784160"/>
          </a:xfrm>
        </p:grpSpPr>
        <p:cxnSp>
          <p:nvCxnSpPr>
            <p:cNvPr id="1416" name="Google Shape;1416;p113"/>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17" name="Google Shape;1417;p113"/>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18" name="Google Shape;1418;p113"/>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1419" name="Google Shape;1419;p113"/>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0" name="Google Shape;1420;p113"/>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1" name="Google Shape;1421;p113"/>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2" name="Google Shape;1422;p113"/>
          <p:cNvCxnSpPr/>
          <p:nvPr/>
        </p:nvCxnSpPr>
        <p:spPr>
          <a:xfrm>
            <a:off x="38100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3" name="Google Shape;1423;p113"/>
          <p:cNvCxnSpPr/>
          <p:nvPr/>
        </p:nvCxnSpPr>
        <p:spPr>
          <a:xfrm>
            <a:off x="37830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4" name="Google Shape;1424;p113"/>
          <p:cNvCxnSpPr/>
          <p:nvPr/>
        </p:nvCxnSpPr>
        <p:spPr>
          <a:xfrm>
            <a:off x="3783013"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25" name="Google Shape;1425;p113"/>
          <p:cNvCxnSpPr/>
          <p:nvPr/>
        </p:nvCxnSpPr>
        <p:spPr>
          <a:xfrm>
            <a:off x="60642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426" name="Google Shape;1426;p113"/>
          <p:cNvCxnSpPr/>
          <p:nvPr/>
        </p:nvCxnSpPr>
        <p:spPr>
          <a:xfrm>
            <a:off x="6049963" y="1965325"/>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427" name="Google Shape;1427;p113"/>
          <p:cNvCxnSpPr/>
          <p:nvPr/>
        </p:nvCxnSpPr>
        <p:spPr>
          <a:xfrm>
            <a:off x="7224713" y="1189038"/>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428" name="Google Shape;1428;p113"/>
          <p:cNvCxnSpPr/>
          <p:nvPr/>
        </p:nvCxnSpPr>
        <p:spPr>
          <a:xfrm>
            <a:off x="3733800" y="34782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429" name="Google Shape;1429;p113"/>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430" name="Google Shape;1430;p113"/>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431" name="Google Shape;1431;p113"/>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32" name="Google Shape;1432;p113"/>
          <p:cNvCxnSpPr/>
          <p:nvPr/>
        </p:nvCxnSpPr>
        <p:spPr>
          <a:xfrm>
            <a:off x="4891088" y="1204913"/>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433" name="Google Shape;1433;p113"/>
          <p:cNvCxnSpPr/>
          <p:nvPr/>
        </p:nvCxnSpPr>
        <p:spPr>
          <a:xfrm>
            <a:off x="4924425" y="193675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434" name="Google Shape;1434;p113"/>
          <p:cNvCxnSpPr/>
          <p:nvPr/>
        </p:nvCxnSpPr>
        <p:spPr>
          <a:xfrm>
            <a:off x="4921250" y="2727325"/>
            <a:ext cx="641350" cy="701675"/>
          </a:xfrm>
          <a:prstGeom prst="straightConnector1">
            <a:avLst/>
          </a:prstGeom>
          <a:noFill/>
          <a:ln cap="flat" cmpd="sng" w="38100">
            <a:solidFill>
              <a:srgbClr val="009900"/>
            </a:solidFill>
            <a:prstDash val="solid"/>
            <a:round/>
            <a:headEnd len="med" w="med" type="none"/>
            <a:tailEnd len="med" w="med" type="triangle"/>
          </a:ln>
        </p:spPr>
      </p:cxnSp>
      <p:sp>
        <p:nvSpPr>
          <p:cNvPr id="1435" name="Google Shape;1435;p113"/>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436" name="Google Shape;1436;p113"/>
          <p:cNvGrpSpPr/>
          <p:nvPr/>
        </p:nvGrpSpPr>
        <p:grpSpPr>
          <a:xfrm>
            <a:off x="25400" y="6477000"/>
            <a:ext cx="9194800" cy="542925"/>
            <a:chOff x="0" y="6237519"/>
            <a:chExt cx="9194709" cy="620481"/>
          </a:xfrm>
        </p:grpSpPr>
        <p:sp>
          <p:nvSpPr>
            <p:cNvPr id="1437" name="Google Shape;1437;p11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438" name="Google Shape;1438;p113"/>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graphicFrame>
        <p:nvGraphicFramePr>
          <p:cNvPr id="1443" name="Google Shape;1443;p114"/>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250"/>
                <a:gridCol w="1151950"/>
                <a:gridCol w="1151950"/>
                <a:gridCol w="1151950"/>
                <a:gridCol w="1151950"/>
                <a:gridCol w="1151950"/>
                <a:gridCol w="1151950"/>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E</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6/14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8/14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M</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6/14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T</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C</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3/14</a:t>
                      </a:r>
                      <a:endParaRPr/>
                    </a:p>
                    <a:p>
                      <a:pPr indent="0" lvl="0" marL="0" marR="0" rtl="0" algn="ctr">
                        <a:lnSpc>
                          <a:spcPct val="100000"/>
                        </a:lnSpc>
                        <a:spcBef>
                          <a:spcPts val="36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O</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2/14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I</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lang="en-US" sz="2400" u="none" cap="none" strike="noStrike">
                          <a:solidFill>
                            <a:srgbClr val="800000"/>
                          </a:solidFill>
                        </a:rPr>
                        <a:t>Blank</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1/14</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444" name="Google Shape;1444;p114"/>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45" name="Google Shape;1445;p114"/>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46" name="Google Shape;1446;p114"/>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47" name="Google Shape;1447;p114"/>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48" name="Google Shape;1448;p114"/>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49" name="Google Shape;1449;p114"/>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450" name="Google Shape;1450;p114"/>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451" name="Google Shape;1451;p114"/>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cxnSp>
        <p:nvCxnSpPr>
          <p:cNvPr id="1452" name="Google Shape;1452;p114"/>
          <p:cNvCxnSpPr/>
          <p:nvPr/>
        </p:nvCxnSpPr>
        <p:spPr>
          <a:xfrm rot="10800000">
            <a:off x="2743200" y="3505200"/>
            <a:ext cx="0" cy="1927225"/>
          </a:xfrm>
          <a:prstGeom prst="straightConnector1">
            <a:avLst/>
          </a:prstGeom>
          <a:noFill/>
          <a:ln cap="flat" cmpd="sng" w="38100">
            <a:solidFill>
              <a:srgbClr val="632423"/>
            </a:solidFill>
            <a:prstDash val="solid"/>
            <a:round/>
            <a:headEnd len="sm" w="sm" type="none"/>
            <a:tailEnd len="sm" w="sm" type="none"/>
          </a:ln>
        </p:spPr>
      </p:cxnSp>
      <p:cxnSp>
        <p:nvCxnSpPr>
          <p:cNvPr id="1453" name="Google Shape;1453;p114"/>
          <p:cNvCxnSpPr/>
          <p:nvPr/>
        </p:nvCxnSpPr>
        <p:spPr>
          <a:xfrm>
            <a:off x="2747963" y="3505200"/>
            <a:ext cx="300037" cy="0"/>
          </a:xfrm>
          <a:prstGeom prst="straightConnector1">
            <a:avLst/>
          </a:prstGeom>
          <a:noFill/>
          <a:ln cap="flat" cmpd="sng" w="38100">
            <a:solidFill>
              <a:srgbClr val="632423"/>
            </a:solidFill>
            <a:prstDash val="solid"/>
            <a:round/>
            <a:headEnd len="med" w="med" type="none"/>
            <a:tailEnd len="med" w="med" type="triangle"/>
          </a:ln>
        </p:spPr>
      </p:cxnSp>
      <p:grpSp>
        <p:nvGrpSpPr>
          <p:cNvPr id="1454" name="Google Shape;1454;p114"/>
          <p:cNvGrpSpPr/>
          <p:nvPr/>
        </p:nvGrpSpPr>
        <p:grpSpPr>
          <a:xfrm>
            <a:off x="2395538" y="5018088"/>
            <a:ext cx="347662" cy="784225"/>
            <a:chOff x="2395275" y="5018438"/>
            <a:chExt cx="347925" cy="784160"/>
          </a:xfrm>
        </p:grpSpPr>
        <p:cxnSp>
          <p:nvCxnSpPr>
            <p:cNvPr id="1455" name="Google Shape;1455;p114"/>
            <p:cNvCxnSpPr/>
            <p:nvPr/>
          </p:nvCxnSpPr>
          <p:spPr>
            <a:xfrm>
              <a:off x="2401630" y="5796249"/>
              <a:ext cx="144571" cy="0"/>
            </a:xfrm>
            <a:prstGeom prst="straightConnector1">
              <a:avLst/>
            </a:prstGeom>
            <a:noFill/>
            <a:ln cap="flat" cmpd="sng" w="38100">
              <a:solidFill>
                <a:srgbClr val="632423"/>
              </a:solidFill>
              <a:prstDash val="solid"/>
              <a:round/>
              <a:headEnd len="sm" w="sm" type="none"/>
              <a:tailEnd len="sm" w="sm" type="none"/>
            </a:ln>
          </p:spPr>
        </p:cxnSp>
        <p:cxnSp>
          <p:nvCxnSpPr>
            <p:cNvPr id="1456" name="Google Shape;1456;p114"/>
            <p:cNvCxnSpPr/>
            <p:nvPr/>
          </p:nvCxnSpPr>
          <p:spPr>
            <a:xfrm rot="10800000">
              <a:off x="2547790" y="5018438"/>
              <a:ext cx="0" cy="784160"/>
            </a:xfrm>
            <a:prstGeom prst="straightConnector1">
              <a:avLst/>
            </a:prstGeom>
            <a:noFill/>
            <a:ln cap="flat" cmpd="sng" w="38100">
              <a:solidFill>
                <a:srgbClr val="632423"/>
              </a:solidFill>
              <a:prstDash val="solid"/>
              <a:round/>
              <a:headEnd len="sm" w="sm" type="none"/>
              <a:tailEnd len="sm" w="sm" type="none"/>
            </a:ln>
          </p:spPr>
        </p:cxnSp>
        <p:cxnSp>
          <p:nvCxnSpPr>
            <p:cNvPr id="1457" name="Google Shape;1457;p114"/>
            <p:cNvCxnSpPr/>
            <p:nvPr/>
          </p:nvCxnSpPr>
          <p:spPr>
            <a:xfrm>
              <a:off x="2519194" y="5410518"/>
              <a:ext cx="224006" cy="0"/>
            </a:xfrm>
            <a:prstGeom prst="straightConnector1">
              <a:avLst/>
            </a:prstGeom>
            <a:noFill/>
            <a:ln cap="flat" cmpd="sng" w="38100">
              <a:solidFill>
                <a:srgbClr val="632423"/>
              </a:solidFill>
              <a:prstDash val="solid"/>
              <a:round/>
              <a:headEnd len="sm" w="sm" type="none"/>
              <a:tailEnd len="sm" w="sm" type="none"/>
            </a:ln>
          </p:spPr>
        </p:cxnSp>
        <p:cxnSp>
          <p:nvCxnSpPr>
            <p:cNvPr id="1458" name="Google Shape;1458;p114"/>
            <p:cNvCxnSpPr/>
            <p:nvPr/>
          </p:nvCxnSpPr>
          <p:spPr>
            <a:xfrm>
              <a:off x="2395275" y="5029549"/>
              <a:ext cx="144571" cy="0"/>
            </a:xfrm>
            <a:prstGeom prst="straightConnector1">
              <a:avLst/>
            </a:prstGeom>
            <a:noFill/>
            <a:ln cap="flat" cmpd="sng" w="38100">
              <a:solidFill>
                <a:srgbClr val="632423"/>
              </a:solidFill>
              <a:prstDash val="solid"/>
              <a:round/>
              <a:headEnd len="sm" w="sm" type="none"/>
              <a:tailEnd len="sm" w="sm" type="none"/>
            </a:ln>
          </p:spPr>
        </p:cxnSp>
      </p:grpSp>
      <p:grpSp>
        <p:nvGrpSpPr>
          <p:cNvPr id="1459" name="Google Shape;1459;p114"/>
          <p:cNvGrpSpPr/>
          <p:nvPr/>
        </p:nvGrpSpPr>
        <p:grpSpPr>
          <a:xfrm>
            <a:off x="3733800" y="4244975"/>
            <a:ext cx="347663" cy="784225"/>
            <a:chOff x="2395275" y="5018438"/>
            <a:chExt cx="347925" cy="784160"/>
          </a:xfrm>
        </p:grpSpPr>
        <p:cxnSp>
          <p:nvCxnSpPr>
            <p:cNvPr id="1460" name="Google Shape;1460;p114"/>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61" name="Google Shape;1461;p114"/>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62" name="Google Shape;1462;p114"/>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63" name="Google Shape;1463;p114"/>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464" name="Google Shape;1464;p114"/>
          <p:cNvGrpSpPr/>
          <p:nvPr/>
        </p:nvGrpSpPr>
        <p:grpSpPr>
          <a:xfrm>
            <a:off x="4876800" y="3482975"/>
            <a:ext cx="347663" cy="784225"/>
            <a:chOff x="2395275" y="5018438"/>
            <a:chExt cx="347925" cy="784160"/>
          </a:xfrm>
        </p:grpSpPr>
        <p:cxnSp>
          <p:nvCxnSpPr>
            <p:cNvPr id="1465" name="Google Shape;1465;p114"/>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66" name="Google Shape;1466;p114"/>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67" name="Google Shape;1467;p114"/>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68" name="Google Shape;1468;p114"/>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469" name="Google Shape;1469;p114"/>
          <p:cNvGrpSpPr/>
          <p:nvPr/>
        </p:nvGrpSpPr>
        <p:grpSpPr>
          <a:xfrm>
            <a:off x="6053138" y="2730500"/>
            <a:ext cx="347662" cy="784225"/>
            <a:chOff x="2395275" y="5018438"/>
            <a:chExt cx="347925" cy="784160"/>
          </a:xfrm>
        </p:grpSpPr>
        <p:cxnSp>
          <p:nvCxnSpPr>
            <p:cNvPr id="1470" name="Google Shape;1470;p114"/>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71" name="Google Shape;1471;p114"/>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72" name="Google Shape;1472;p114"/>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73" name="Google Shape;1473;p114"/>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474" name="Google Shape;1474;p114"/>
          <p:cNvGrpSpPr/>
          <p:nvPr/>
        </p:nvGrpSpPr>
        <p:grpSpPr>
          <a:xfrm>
            <a:off x="7196138" y="1958975"/>
            <a:ext cx="347662" cy="784225"/>
            <a:chOff x="2395275" y="5018438"/>
            <a:chExt cx="347925" cy="784160"/>
          </a:xfrm>
        </p:grpSpPr>
        <p:cxnSp>
          <p:nvCxnSpPr>
            <p:cNvPr id="1475" name="Google Shape;1475;p114"/>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76" name="Google Shape;1476;p114"/>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477" name="Google Shape;1477;p114"/>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478" name="Google Shape;1478;p114"/>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1479" name="Google Shape;1479;p114"/>
          <p:cNvCxnSpPr/>
          <p:nvPr/>
        </p:nvCxnSpPr>
        <p:spPr>
          <a:xfrm rot="10800000">
            <a:off x="4081463" y="3479800"/>
            <a:ext cx="0" cy="1165225"/>
          </a:xfrm>
          <a:prstGeom prst="straightConnector1">
            <a:avLst/>
          </a:prstGeom>
          <a:noFill/>
          <a:ln cap="flat" cmpd="sng" w="38100">
            <a:solidFill>
              <a:srgbClr val="632523"/>
            </a:solidFill>
            <a:prstDash val="solid"/>
            <a:round/>
            <a:headEnd len="med" w="med" type="none"/>
            <a:tailEnd len="med" w="med" type="none"/>
          </a:ln>
        </p:spPr>
      </p:cxnSp>
      <p:cxnSp>
        <p:nvCxnSpPr>
          <p:cNvPr id="1480" name="Google Shape;1480;p114"/>
          <p:cNvCxnSpPr/>
          <p:nvPr/>
        </p:nvCxnSpPr>
        <p:spPr>
          <a:xfrm rot="10800000">
            <a:off x="5230813" y="1206500"/>
            <a:ext cx="0" cy="2679700"/>
          </a:xfrm>
          <a:prstGeom prst="straightConnector1">
            <a:avLst/>
          </a:prstGeom>
          <a:noFill/>
          <a:ln cap="flat" cmpd="sng" w="38100">
            <a:solidFill>
              <a:srgbClr val="632523"/>
            </a:solidFill>
            <a:prstDash val="solid"/>
            <a:round/>
            <a:headEnd len="med" w="med" type="none"/>
            <a:tailEnd len="med" w="med" type="none"/>
          </a:ln>
        </p:spPr>
      </p:cxnSp>
      <p:cxnSp>
        <p:nvCxnSpPr>
          <p:cNvPr id="1481" name="Google Shape;1481;p114"/>
          <p:cNvCxnSpPr/>
          <p:nvPr/>
        </p:nvCxnSpPr>
        <p:spPr>
          <a:xfrm flipH="1" rot="10800000">
            <a:off x="6388100" y="1219200"/>
            <a:ext cx="12700" cy="1914525"/>
          </a:xfrm>
          <a:prstGeom prst="straightConnector1">
            <a:avLst/>
          </a:prstGeom>
          <a:noFill/>
          <a:ln cap="flat" cmpd="sng" w="38100">
            <a:solidFill>
              <a:srgbClr val="632523"/>
            </a:solidFill>
            <a:prstDash val="solid"/>
            <a:round/>
            <a:headEnd len="med" w="med" type="none"/>
            <a:tailEnd len="med" w="med" type="none"/>
          </a:ln>
        </p:spPr>
      </p:cxnSp>
      <p:cxnSp>
        <p:nvCxnSpPr>
          <p:cNvPr id="1482" name="Google Shape;1482;p114"/>
          <p:cNvCxnSpPr/>
          <p:nvPr/>
        </p:nvCxnSpPr>
        <p:spPr>
          <a:xfrm rot="10800000">
            <a:off x="7535863" y="1219200"/>
            <a:ext cx="0" cy="1165225"/>
          </a:xfrm>
          <a:prstGeom prst="straightConnector1">
            <a:avLst/>
          </a:prstGeom>
          <a:noFill/>
          <a:ln cap="flat" cmpd="sng" w="38100">
            <a:solidFill>
              <a:srgbClr val="632523"/>
            </a:solidFill>
            <a:prstDash val="solid"/>
            <a:round/>
            <a:headEnd len="med" w="med" type="none"/>
            <a:tailEnd len="med" w="med" type="none"/>
          </a:ln>
        </p:spPr>
      </p:cxnSp>
      <p:cxnSp>
        <p:nvCxnSpPr>
          <p:cNvPr id="1483" name="Google Shape;1483;p114"/>
          <p:cNvCxnSpPr/>
          <p:nvPr/>
        </p:nvCxnSpPr>
        <p:spPr>
          <a:xfrm>
            <a:off x="5224463" y="1219200"/>
            <a:ext cx="300037" cy="0"/>
          </a:xfrm>
          <a:prstGeom prst="straightConnector1">
            <a:avLst/>
          </a:prstGeom>
          <a:noFill/>
          <a:ln cap="flat" cmpd="sng" w="38100">
            <a:solidFill>
              <a:srgbClr val="632523"/>
            </a:solidFill>
            <a:prstDash val="solid"/>
            <a:round/>
            <a:headEnd len="med" w="med" type="none"/>
            <a:tailEnd len="med" w="med" type="triangle"/>
          </a:ln>
        </p:spPr>
      </p:cxnSp>
      <p:cxnSp>
        <p:nvCxnSpPr>
          <p:cNvPr id="1484" name="Google Shape;1484;p114"/>
          <p:cNvCxnSpPr/>
          <p:nvPr/>
        </p:nvCxnSpPr>
        <p:spPr>
          <a:xfrm>
            <a:off x="6381750" y="1219200"/>
            <a:ext cx="298450" cy="0"/>
          </a:xfrm>
          <a:prstGeom prst="straightConnector1">
            <a:avLst/>
          </a:prstGeom>
          <a:noFill/>
          <a:ln cap="flat" cmpd="sng" w="38100">
            <a:solidFill>
              <a:srgbClr val="632523"/>
            </a:solidFill>
            <a:prstDash val="solid"/>
            <a:round/>
            <a:headEnd len="med" w="med" type="none"/>
            <a:tailEnd len="med" w="med" type="triangle"/>
          </a:ln>
        </p:spPr>
      </p:cxnSp>
      <p:cxnSp>
        <p:nvCxnSpPr>
          <p:cNvPr id="1485" name="Google Shape;1485;p114"/>
          <p:cNvCxnSpPr/>
          <p:nvPr/>
        </p:nvCxnSpPr>
        <p:spPr>
          <a:xfrm>
            <a:off x="7548563" y="1219200"/>
            <a:ext cx="300037" cy="0"/>
          </a:xfrm>
          <a:prstGeom prst="straightConnector1">
            <a:avLst/>
          </a:prstGeom>
          <a:noFill/>
          <a:ln cap="flat" cmpd="sng" w="38100">
            <a:solidFill>
              <a:srgbClr val="632523"/>
            </a:solidFill>
            <a:prstDash val="solid"/>
            <a:round/>
            <a:headEnd len="med" w="med" type="none"/>
            <a:tailEnd len="med" w="med" type="triangle"/>
          </a:ln>
        </p:spPr>
      </p:cxnSp>
      <p:cxnSp>
        <p:nvCxnSpPr>
          <p:cNvPr id="1486" name="Google Shape;1486;p114"/>
          <p:cNvCxnSpPr/>
          <p:nvPr/>
        </p:nvCxnSpPr>
        <p:spPr>
          <a:xfrm>
            <a:off x="4081463" y="3494088"/>
            <a:ext cx="300037" cy="0"/>
          </a:xfrm>
          <a:prstGeom prst="straightConnector1">
            <a:avLst/>
          </a:prstGeom>
          <a:noFill/>
          <a:ln cap="flat" cmpd="sng" w="38100">
            <a:solidFill>
              <a:srgbClr val="632523"/>
            </a:solidFill>
            <a:prstDash val="solid"/>
            <a:round/>
            <a:headEnd len="med" w="med" type="none"/>
            <a:tailEnd len="med" w="med" type="triangle"/>
          </a:ln>
        </p:spPr>
      </p:cxnSp>
      <p:sp>
        <p:nvSpPr>
          <p:cNvPr id="1487" name="Google Shape;1487;p114"/>
          <p:cNvSpPr/>
          <p:nvPr/>
        </p:nvSpPr>
        <p:spPr>
          <a:xfrm>
            <a:off x="4760913" y="3152775"/>
            <a:ext cx="3635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488" name="Google Shape;1488;p114"/>
          <p:cNvSpPr/>
          <p:nvPr/>
        </p:nvSpPr>
        <p:spPr>
          <a:xfrm>
            <a:off x="5961063" y="2390775"/>
            <a:ext cx="3635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489" name="Google Shape;1489;p114"/>
          <p:cNvSpPr/>
          <p:nvPr/>
        </p:nvSpPr>
        <p:spPr>
          <a:xfrm>
            <a:off x="7104063" y="1600200"/>
            <a:ext cx="3635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490" name="Google Shape;1490;p114"/>
          <p:cNvSpPr/>
          <p:nvPr/>
        </p:nvSpPr>
        <p:spPr>
          <a:xfrm>
            <a:off x="3617913" y="3897313"/>
            <a:ext cx="363537"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491" name="Google Shape;1491;p114"/>
          <p:cNvSpPr/>
          <p:nvPr/>
        </p:nvSpPr>
        <p:spPr>
          <a:xfrm>
            <a:off x="2286000" y="4687888"/>
            <a:ext cx="363538"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492" name="Google Shape;1492;p114"/>
          <p:cNvSpPr/>
          <p:nvPr/>
        </p:nvSpPr>
        <p:spPr>
          <a:xfrm>
            <a:off x="2325688" y="5757863"/>
            <a:ext cx="3127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493" name="Google Shape;1493;p114"/>
          <p:cNvSpPr/>
          <p:nvPr/>
        </p:nvSpPr>
        <p:spPr>
          <a:xfrm>
            <a:off x="3657600" y="4953000"/>
            <a:ext cx="312738"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494" name="Google Shape;1494;p114"/>
          <p:cNvSpPr/>
          <p:nvPr/>
        </p:nvSpPr>
        <p:spPr>
          <a:xfrm>
            <a:off x="4806950" y="4222750"/>
            <a:ext cx="312738"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495" name="Google Shape;1495;p114"/>
          <p:cNvSpPr/>
          <p:nvPr/>
        </p:nvSpPr>
        <p:spPr>
          <a:xfrm>
            <a:off x="5972175" y="3462338"/>
            <a:ext cx="312738"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496" name="Google Shape;1496;p114"/>
          <p:cNvSpPr/>
          <p:nvPr/>
        </p:nvSpPr>
        <p:spPr>
          <a:xfrm>
            <a:off x="7154863" y="2678113"/>
            <a:ext cx="312737"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grpSp>
        <p:nvGrpSpPr>
          <p:cNvPr id="1497" name="Google Shape;1497;p114"/>
          <p:cNvGrpSpPr/>
          <p:nvPr/>
        </p:nvGrpSpPr>
        <p:grpSpPr>
          <a:xfrm>
            <a:off x="8415338" y="1143000"/>
            <a:ext cx="152400" cy="784225"/>
            <a:chOff x="2395275" y="5018438"/>
            <a:chExt cx="152400" cy="784160"/>
          </a:xfrm>
        </p:grpSpPr>
        <p:cxnSp>
          <p:nvCxnSpPr>
            <p:cNvPr id="1498" name="Google Shape;1498;p114"/>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499" name="Google Shape;1499;p114"/>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500" name="Google Shape;1500;p114"/>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
        <p:nvSpPr>
          <p:cNvPr id="1501" name="Google Shape;1501;p114"/>
          <p:cNvSpPr/>
          <p:nvPr/>
        </p:nvSpPr>
        <p:spPr>
          <a:xfrm>
            <a:off x="8323263" y="838200"/>
            <a:ext cx="3635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502" name="Google Shape;1502;p114"/>
          <p:cNvSpPr/>
          <p:nvPr/>
        </p:nvSpPr>
        <p:spPr>
          <a:xfrm>
            <a:off x="8348663" y="1876425"/>
            <a:ext cx="3127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cxnSp>
        <p:nvCxnSpPr>
          <p:cNvPr id="1503" name="Google Shape;1503;p114"/>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4" name="Google Shape;1504;p114"/>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5" name="Google Shape;1505;p114"/>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6" name="Google Shape;1506;p114"/>
          <p:cNvCxnSpPr/>
          <p:nvPr/>
        </p:nvCxnSpPr>
        <p:spPr>
          <a:xfrm>
            <a:off x="38100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7" name="Google Shape;1507;p114"/>
          <p:cNvCxnSpPr/>
          <p:nvPr/>
        </p:nvCxnSpPr>
        <p:spPr>
          <a:xfrm>
            <a:off x="37830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8" name="Google Shape;1508;p114"/>
          <p:cNvCxnSpPr/>
          <p:nvPr/>
        </p:nvCxnSpPr>
        <p:spPr>
          <a:xfrm>
            <a:off x="3783013"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509" name="Google Shape;1509;p114"/>
          <p:cNvCxnSpPr/>
          <p:nvPr/>
        </p:nvCxnSpPr>
        <p:spPr>
          <a:xfrm>
            <a:off x="48831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510" name="Google Shape;1510;p114"/>
          <p:cNvCxnSpPr/>
          <p:nvPr/>
        </p:nvCxnSpPr>
        <p:spPr>
          <a:xfrm>
            <a:off x="4876800" y="2041525"/>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511" name="Google Shape;1511;p114"/>
          <p:cNvCxnSpPr/>
          <p:nvPr/>
        </p:nvCxnSpPr>
        <p:spPr>
          <a:xfrm>
            <a:off x="4921250" y="27305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512" name="Google Shape;1512;p114"/>
          <p:cNvCxnSpPr/>
          <p:nvPr/>
        </p:nvCxnSpPr>
        <p:spPr>
          <a:xfrm>
            <a:off x="60642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513" name="Google Shape;1513;p114"/>
          <p:cNvCxnSpPr/>
          <p:nvPr/>
        </p:nvCxnSpPr>
        <p:spPr>
          <a:xfrm>
            <a:off x="6049963" y="1965325"/>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514" name="Google Shape;1514;p114"/>
          <p:cNvCxnSpPr/>
          <p:nvPr/>
        </p:nvCxnSpPr>
        <p:spPr>
          <a:xfrm>
            <a:off x="7224713" y="1189038"/>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515" name="Google Shape;1515;p114"/>
          <p:cNvCxnSpPr/>
          <p:nvPr/>
        </p:nvCxnSpPr>
        <p:spPr>
          <a:xfrm>
            <a:off x="3733800" y="34782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516" name="Google Shape;1516;p114"/>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517" name="Google Shape;1517;p114"/>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518" name="Google Shape;1518;p114"/>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sp>
        <p:nvSpPr>
          <p:cNvPr id="1519" name="Google Shape;1519;p114"/>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grpSp>
        <p:nvGrpSpPr>
          <p:cNvPr id="1520" name="Google Shape;1520;p114"/>
          <p:cNvGrpSpPr/>
          <p:nvPr/>
        </p:nvGrpSpPr>
        <p:grpSpPr>
          <a:xfrm>
            <a:off x="25400" y="6477000"/>
            <a:ext cx="9194800" cy="542925"/>
            <a:chOff x="0" y="6237519"/>
            <a:chExt cx="9194709" cy="620481"/>
          </a:xfrm>
        </p:grpSpPr>
        <p:sp>
          <p:nvSpPr>
            <p:cNvPr id="1521" name="Google Shape;1521;p11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 Kiran  TALELE               99870  30 881          talelesir@gmail.com</a:t>
              </a:r>
              <a:endParaRPr sz="2000">
                <a:solidFill>
                  <a:schemeClr val="lt1"/>
                </a:solidFill>
                <a:latin typeface="Verdana"/>
                <a:ea typeface="Verdana"/>
                <a:cs typeface="Verdana"/>
                <a:sym typeface="Verdana"/>
              </a:endParaRPr>
            </a:p>
          </p:txBody>
        </p:sp>
        <p:sp>
          <p:nvSpPr>
            <p:cNvPr id="1522" name="Google Shape;1522;p114"/>
            <p:cNvSpPr txBox="1"/>
            <p:nvPr/>
          </p:nvSpPr>
          <p:spPr>
            <a:xfrm>
              <a:off x="8585115" y="6237519"/>
              <a:ext cx="609594" cy="556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graphicFrame>
        <p:nvGraphicFramePr>
          <p:cNvPr id="1528" name="Google Shape;1528;p115"/>
          <p:cNvGraphicFramePr/>
          <p:nvPr/>
        </p:nvGraphicFramePr>
        <p:xfrm>
          <a:off x="838200" y="1066800"/>
          <a:ext cx="3000000" cy="3000000"/>
        </p:xfrm>
        <a:graphic>
          <a:graphicData uri="http://schemas.openxmlformats.org/drawingml/2006/table">
            <a:tbl>
              <a:tblPr>
                <a:noFill/>
                <a:tableStyleId>{733F38CF-D5FC-4BE6-AE9B-73515147694F}</a:tableStyleId>
              </a:tblPr>
              <a:tblGrid>
                <a:gridCol w="1447800"/>
                <a:gridCol w="1981200"/>
                <a:gridCol w="2057400"/>
                <a:gridCol w="2057400"/>
              </a:tblGrid>
              <a:tr h="9144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Probability </a:t>
                      </a:r>
                      <a:r>
                        <a:rPr b="1" i="0" lang="en-US" sz="2400" u="none" cap="none" strike="noStrike">
                          <a:solidFill>
                            <a:srgbClr val="FF0000"/>
                          </a:solidFill>
                          <a:latin typeface="Times New Roman"/>
                          <a:ea typeface="Times New Roman"/>
                          <a:cs typeface="Times New Roman"/>
                          <a:sym typeface="Times New Roman"/>
                        </a:rPr>
                        <a:t>P</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Code-word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Length of Codeword </a:t>
                      </a:r>
                      <a:r>
                        <a:rPr b="1" i="0" lang="en-US" sz="2400" u="none" cap="none" strike="noStrike">
                          <a:solidFill>
                            <a:srgbClr val="FF0000"/>
                          </a:solidFill>
                          <a:latin typeface="Times New Roman"/>
                          <a:ea typeface="Times New Roman"/>
                          <a:cs typeface="Times New Roman"/>
                          <a:sym typeface="Times New Roman"/>
                        </a:rPr>
                        <a:t>L</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M</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O</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0001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157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I</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0010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230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Blank</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0011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29" name="Google Shape;1529;p115"/>
          <p:cNvSpPr txBox="1"/>
          <p:nvPr>
            <p:ph idx="1" type="body"/>
          </p:nvPr>
        </p:nvSpPr>
        <p:spPr>
          <a:xfrm>
            <a:off x="457200" y="3048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Symbol  Codewords  :</a:t>
            </a:r>
            <a:endParaRPr/>
          </a:p>
        </p:txBody>
      </p:sp>
      <p:grpSp>
        <p:nvGrpSpPr>
          <p:cNvPr id="1530" name="Google Shape;1530;p115"/>
          <p:cNvGrpSpPr/>
          <p:nvPr/>
        </p:nvGrpSpPr>
        <p:grpSpPr>
          <a:xfrm>
            <a:off x="0" y="6324600"/>
            <a:ext cx="9144000" cy="609600"/>
            <a:chOff x="0" y="6324600"/>
            <a:chExt cx="9144000" cy="609600"/>
          </a:xfrm>
        </p:grpSpPr>
        <p:sp>
          <p:nvSpPr>
            <p:cNvPr id="1531" name="Google Shape;1531;p11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32" name="Google Shape;1532;p11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500"/>
                                        <p:tgtEl>
                                          <p:spTgt spid="1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16"/>
          <p:cNvSpPr txBox="1"/>
          <p:nvPr>
            <p:ph type="title"/>
          </p:nvPr>
        </p:nvSpPr>
        <p:spPr>
          <a:xfrm>
            <a:off x="76200" y="274638"/>
            <a:ext cx="8229600" cy="6397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latin typeface="Calibri"/>
                <a:ea typeface="Calibri"/>
                <a:cs typeface="Calibri"/>
                <a:sym typeface="Calibri"/>
              </a:rPr>
              <a:t>* </a:t>
            </a:r>
            <a:r>
              <a:rPr b="1" lang="en-US" sz="2800">
                <a:latin typeface="Calibri"/>
                <a:ea typeface="Calibri"/>
                <a:cs typeface="Calibri"/>
                <a:sym typeface="Calibri"/>
              </a:rPr>
              <a:t>Find Code Word of the Message:</a:t>
            </a:r>
            <a:endParaRPr/>
          </a:p>
        </p:txBody>
      </p:sp>
      <p:grpSp>
        <p:nvGrpSpPr>
          <p:cNvPr id="1538" name="Google Shape;1538;p116"/>
          <p:cNvGrpSpPr/>
          <p:nvPr/>
        </p:nvGrpSpPr>
        <p:grpSpPr>
          <a:xfrm>
            <a:off x="0" y="6324600"/>
            <a:ext cx="9144000" cy="609600"/>
            <a:chOff x="0" y="6324600"/>
            <a:chExt cx="9144000" cy="609600"/>
          </a:xfrm>
        </p:grpSpPr>
        <p:sp>
          <p:nvSpPr>
            <p:cNvPr id="1539" name="Google Shape;1539;p11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40" name="Google Shape;1540;p11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541" name="Google Shape;1541;p116"/>
          <p:cNvSpPr/>
          <p:nvPr/>
        </p:nvSpPr>
        <p:spPr>
          <a:xfrm>
            <a:off x="76200" y="1143000"/>
            <a:ext cx="91440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CC"/>
                </a:solidFill>
                <a:latin typeface="Calibri"/>
                <a:ea typeface="Calibri"/>
                <a:cs typeface="Calibri"/>
                <a:sym typeface="Calibri"/>
              </a:rPr>
              <a:t>  Message and Codeword :</a:t>
            </a:r>
            <a:r>
              <a:rPr b="1" lang="en-US" sz="2800">
                <a:solidFill>
                  <a:srgbClr val="C00000"/>
                </a:solidFill>
                <a:latin typeface="Calibri"/>
                <a:ea typeface="Calibri"/>
                <a:cs typeface="Calibri"/>
                <a:sym typeface="Calibri"/>
              </a:rPr>
              <a:t>  </a:t>
            </a:r>
            <a:r>
              <a:rPr b="1" lang="en-US" sz="2800">
                <a:solidFill>
                  <a:srgbClr val="0000CC"/>
                </a:solidFill>
                <a:latin typeface="Calibri"/>
                <a:ea typeface="Calibri"/>
                <a:cs typeface="Calibri"/>
                <a:sym typeface="Calibri"/>
              </a:rPr>
              <a:t> </a:t>
            </a:r>
            <a:r>
              <a:rPr b="1" lang="en-US" sz="2800">
                <a:solidFill>
                  <a:srgbClr val="C00000"/>
                </a:solidFill>
                <a:latin typeface="Calibri"/>
                <a:ea typeface="Calibri"/>
                <a:cs typeface="Calibri"/>
                <a:sym typeface="Calibri"/>
              </a:rPr>
              <a:t>   </a:t>
            </a:r>
            <a:endParaRPr/>
          </a:p>
          <a:p>
            <a:pPr indent="0" lvl="0" marL="0" marR="0" rtl="0" algn="l">
              <a:spcBef>
                <a:spcPts val="0"/>
              </a:spcBef>
              <a:spcAft>
                <a:spcPts val="0"/>
              </a:spcAft>
              <a:buClr>
                <a:schemeClr val="dk1"/>
              </a:buClr>
              <a:buSzPts val="2800"/>
              <a:buFont typeface="Noto Sans Symbols"/>
              <a:buNone/>
            </a:pPr>
            <a:r>
              <a:t/>
            </a:r>
            <a:endParaRPr b="1" sz="2800">
              <a:solidFill>
                <a:srgbClr val="C00000"/>
              </a:solidFill>
              <a:latin typeface="Calibri"/>
              <a:ea typeface="Calibri"/>
              <a:cs typeface="Calibri"/>
              <a:sym typeface="Calibri"/>
            </a:endParaRPr>
          </a:p>
          <a:p>
            <a:pPr indent="0" lvl="0" marL="0" marR="0" rtl="0" algn="l">
              <a:spcBef>
                <a:spcPts val="0"/>
              </a:spcBef>
              <a:spcAft>
                <a:spcPts val="0"/>
              </a:spcAft>
              <a:buClr>
                <a:srgbClr val="C00000"/>
              </a:buClr>
              <a:buSzPts val="2800"/>
              <a:buFont typeface="Noto Sans Symbols"/>
              <a:buNone/>
            </a:pPr>
            <a:r>
              <a:rPr b="1" lang="en-US" sz="2800">
                <a:solidFill>
                  <a:srgbClr val="C00000"/>
                </a:solidFill>
                <a:latin typeface="Calibri"/>
                <a:ea typeface="Calibri"/>
                <a:cs typeface="Calibri"/>
                <a:sym typeface="Calibri"/>
              </a:rPr>
              <a:t>    C        O       M  M     I        T    T    E    E      </a:t>
            </a:r>
            <a:r>
              <a:rPr b="1" lang="en-US" sz="2800" strike="sngStrike">
                <a:solidFill>
                  <a:srgbClr val="C00000"/>
                </a:solidFill>
                <a:latin typeface="Calibri"/>
                <a:ea typeface="Calibri"/>
                <a:cs typeface="Calibri"/>
                <a:sym typeface="Calibri"/>
              </a:rPr>
              <a:t>B</a:t>
            </a:r>
            <a:r>
              <a:rPr b="1" lang="en-US" sz="2800">
                <a:solidFill>
                  <a:srgbClr val="C00000"/>
                </a:solidFill>
                <a:latin typeface="Calibri"/>
                <a:ea typeface="Calibri"/>
                <a:cs typeface="Calibri"/>
                <a:sym typeface="Calibri"/>
              </a:rPr>
              <a:t>        M   E     E     T</a:t>
            </a:r>
            <a:endParaRPr sz="2800">
              <a:solidFill>
                <a:schemeClr val="dk1"/>
              </a:solidFill>
              <a:latin typeface="Calibri"/>
              <a:ea typeface="Calibri"/>
              <a:cs typeface="Calibri"/>
              <a:sym typeface="Calibri"/>
            </a:endParaRPr>
          </a:p>
        </p:txBody>
      </p:sp>
      <p:sp>
        <p:nvSpPr>
          <p:cNvPr id="1542" name="Google Shape;1542;p116"/>
          <p:cNvSpPr/>
          <p:nvPr/>
        </p:nvSpPr>
        <p:spPr>
          <a:xfrm>
            <a:off x="76200" y="2730500"/>
            <a:ext cx="9372600" cy="522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2800"/>
              <a:buFont typeface="Noto Sans Symbols"/>
              <a:buNone/>
            </a:pPr>
            <a:r>
              <a:rPr b="1" lang="en-US" sz="2800">
                <a:solidFill>
                  <a:srgbClr val="C00000"/>
                </a:solidFill>
                <a:latin typeface="Calibri"/>
                <a:ea typeface="Calibri"/>
                <a:cs typeface="Calibri"/>
                <a:sym typeface="Calibri"/>
              </a:rPr>
              <a:t>  0000  0001  10 10  1110  11  11  01  01  0011   10   01  01  11</a:t>
            </a:r>
            <a:endParaRPr sz="2800">
              <a:solidFill>
                <a:schemeClr val="dk1"/>
              </a:solidFill>
              <a:latin typeface="Calibri"/>
              <a:ea typeface="Calibri"/>
              <a:cs typeface="Calibri"/>
              <a:sym typeface="Calibri"/>
            </a:endParaRPr>
          </a:p>
        </p:txBody>
      </p:sp>
      <p:sp>
        <p:nvSpPr>
          <p:cNvPr id="1543" name="Google Shape;1543;p116"/>
          <p:cNvSpPr/>
          <p:nvPr/>
        </p:nvSpPr>
        <p:spPr>
          <a:xfrm>
            <a:off x="228600" y="3581400"/>
            <a:ext cx="7620000" cy="954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Encoded Message is then given by  : </a:t>
            </a:r>
            <a:r>
              <a:rPr b="1" lang="en-US" sz="2800">
                <a:solidFill>
                  <a:srgbClr val="C00000"/>
                </a:solidFill>
                <a:latin typeface="Calibri"/>
                <a:ea typeface="Calibri"/>
                <a:cs typeface="Calibri"/>
                <a:sym typeface="Calibri"/>
              </a:rPr>
              <a:t>000000011010111011110101001110010111</a:t>
            </a:r>
            <a:endParaRPr sz="2800">
              <a:solidFill>
                <a:schemeClr val="dk1"/>
              </a:solidFill>
              <a:latin typeface="Calibri"/>
              <a:ea typeface="Calibri"/>
              <a:cs typeface="Calibri"/>
              <a:sym typeface="Calibri"/>
            </a:endParaRPr>
          </a:p>
        </p:txBody>
      </p:sp>
      <p:sp>
        <p:nvSpPr>
          <p:cNvPr id="1544" name="Google Shape;1544;p116"/>
          <p:cNvSpPr/>
          <p:nvPr/>
        </p:nvSpPr>
        <p:spPr>
          <a:xfrm>
            <a:off x="228600" y="4989513"/>
            <a:ext cx="7620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Size of Encoded Message : </a:t>
            </a:r>
            <a:r>
              <a:rPr b="1" lang="en-US" sz="2800">
                <a:solidFill>
                  <a:srgbClr val="C00000"/>
                </a:solidFill>
                <a:latin typeface="Calibri"/>
                <a:ea typeface="Calibri"/>
                <a:cs typeface="Calibri"/>
                <a:sym typeface="Calibri"/>
              </a:rPr>
              <a:t> 36 bits</a:t>
            </a:r>
            <a:endParaRPr sz="2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7"/>
          <p:cNvSpPr txBox="1"/>
          <p:nvPr>
            <p:ph type="title"/>
          </p:nvPr>
        </p:nvSpPr>
        <p:spPr>
          <a:xfrm>
            <a:off x="76200" y="122238"/>
            <a:ext cx="8229600" cy="639762"/>
          </a:xfrm>
          <a:prstGeom prst="rect">
            <a:avLst/>
          </a:prstGeom>
          <a:noFill/>
          <a:ln>
            <a:noFill/>
          </a:ln>
        </p:spPr>
        <p:txBody>
          <a:bodyPr anchorCtr="0" anchor="ctr" bIns="45700" lIns="91425" spcFirstLastPara="1" rIns="91425" wrap="square" tIns="45700">
            <a:noAutofit/>
          </a:bodyPr>
          <a:lstStyle/>
          <a:p>
            <a:pPr indent="-736600" lvl="0" marL="800100" rtl="0" algn="l">
              <a:spcBef>
                <a:spcPts val="0"/>
              </a:spcBef>
              <a:spcAft>
                <a:spcPts val="0"/>
              </a:spcAft>
              <a:buNone/>
            </a:pPr>
            <a:r>
              <a:rPr b="1" lang="en-US" sz="3200">
                <a:latin typeface="Calibri"/>
                <a:ea typeface="Calibri"/>
                <a:cs typeface="Calibri"/>
                <a:sym typeface="Calibri"/>
              </a:rPr>
              <a:t>(b) </a:t>
            </a:r>
            <a:r>
              <a:rPr b="1" lang="en-US" sz="3200">
                <a:solidFill>
                  <a:srgbClr val="0000CC"/>
                </a:solidFill>
                <a:latin typeface="Calibri"/>
                <a:ea typeface="Calibri"/>
                <a:cs typeface="Calibri"/>
                <a:sym typeface="Calibri"/>
              </a:rPr>
              <a:t>Find BPP and  Compression Ratio</a:t>
            </a:r>
            <a:endParaRPr/>
          </a:p>
        </p:txBody>
      </p:sp>
      <p:sp>
        <p:nvSpPr>
          <p:cNvPr id="1550" name="Google Shape;1550;p117"/>
          <p:cNvSpPr txBox="1"/>
          <p:nvPr>
            <p:ph idx="1" type="body"/>
          </p:nvPr>
        </p:nvSpPr>
        <p:spPr>
          <a:xfrm>
            <a:off x="152400" y="914400"/>
            <a:ext cx="73914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800000"/>
              </a:buClr>
              <a:buSzPts val="3200"/>
              <a:buChar char="•"/>
            </a:pPr>
            <a:r>
              <a:rPr lang="en-US">
                <a:solidFill>
                  <a:srgbClr val="800000"/>
                </a:solidFill>
                <a:latin typeface="Calibri"/>
                <a:ea typeface="Calibri"/>
                <a:cs typeface="Calibri"/>
                <a:sym typeface="Calibri"/>
              </a:rPr>
              <a:t>(1) To find </a:t>
            </a:r>
            <a:r>
              <a:rPr b="1" lang="en-US">
                <a:solidFill>
                  <a:srgbClr val="800000"/>
                </a:solidFill>
                <a:latin typeface="Calibri"/>
                <a:ea typeface="Calibri"/>
                <a:cs typeface="Calibri"/>
                <a:sym typeface="Calibri"/>
              </a:rPr>
              <a:t>BPP </a:t>
            </a:r>
            <a:r>
              <a:rPr lang="en-US">
                <a:solidFill>
                  <a:srgbClr val="800000"/>
                </a:solidFill>
                <a:latin typeface="Calibri"/>
                <a:ea typeface="Calibri"/>
                <a:cs typeface="Calibri"/>
                <a:sym typeface="Calibri"/>
              </a:rPr>
              <a:t>of Compressed Message </a:t>
            </a:r>
            <a:r>
              <a:rPr b="1" lang="en-US">
                <a:solidFill>
                  <a:srgbClr val="800000"/>
                </a:solidFill>
                <a:latin typeface="Calibri"/>
                <a:ea typeface="Calibri"/>
                <a:cs typeface="Calibri"/>
                <a:sym typeface="Calibri"/>
              </a:rPr>
              <a:t>:</a:t>
            </a:r>
            <a:endParaRPr/>
          </a:p>
        </p:txBody>
      </p:sp>
      <p:pic>
        <p:nvPicPr>
          <p:cNvPr id="1551" name="Google Shape;1551;p117"/>
          <p:cNvPicPr preferRelativeResize="0"/>
          <p:nvPr/>
        </p:nvPicPr>
        <p:blipFill rotWithShape="1">
          <a:blip r:embed="rId3">
            <a:alphaModFix/>
          </a:blip>
          <a:srcRect b="0" l="0" r="0" t="0"/>
          <a:stretch/>
        </p:blipFill>
        <p:spPr>
          <a:xfrm>
            <a:off x="865188" y="1676400"/>
            <a:ext cx="6678612" cy="1057275"/>
          </a:xfrm>
          <a:prstGeom prst="rect">
            <a:avLst/>
          </a:prstGeom>
          <a:noFill/>
          <a:ln>
            <a:noFill/>
          </a:ln>
        </p:spPr>
      </p:pic>
      <p:pic>
        <p:nvPicPr>
          <p:cNvPr id="1552" name="Google Shape;1552;p117"/>
          <p:cNvPicPr preferRelativeResize="0"/>
          <p:nvPr/>
        </p:nvPicPr>
        <p:blipFill rotWithShape="1">
          <a:blip r:embed="rId4">
            <a:alphaModFix/>
          </a:blip>
          <a:srcRect b="0" l="0" r="0" t="0"/>
          <a:stretch/>
        </p:blipFill>
        <p:spPr>
          <a:xfrm>
            <a:off x="1066800" y="4114800"/>
            <a:ext cx="6019800" cy="1447800"/>
          </a:xfrm>
          <a:prstGeom prst="rect">
            <a:avLst/>
          </a:prstGeom>
          <a:noFill/>
          <a:ln>
            <a:noFill/>
          </a:ln>
        </p:spPr>
      </p:pic>
      <p:sp>
        <p:nvSpPr>
          <p:cNvPr id="1553" name="Google Shape;1553;p117"/>
          <p:cNvSpPr txBox="1"/>
          <p:nvPr/>
        </p:nvSpPr>
        <p:spPr>
          <a:xfrm>
            <a:off x="76200" y="3505200"/>
            <a:ext cx="7391400" cy="457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800000"/>
              </a:buClr>
              <a:buSzPts val="2800"/>
              <a:buFont typeface="Arial"/>
              <a:buChar char="•"/>
            </a:pPr>
            <a:r>
              <a:rPr lang="en-US" sz="2800">
                <a:solidFill>
                  <a:srgbClr val="800000"/>
                </a:solidFill>
                <a:latin typeface="Calibri"/>
                <a:ea typeface="Calibri"/>
                <a:cs typeface="Calibri"/>
                <a:sym typeface="Calibri"/>
              </a:rPr>
              <a:t>(2) To find  </a:t>
            </a:r>
            <a:r>
              <a:rPr b="1" lang="en-US" sz="2800">
                <a:solidFill>
                  <a:srgbClr val="800000"/>
                </a:solidFill>
                <a:latin typeface="Calibri"/>
                <a:ea typeface="Calibri"/>
                <a:cs typeface="Calibri"/>
                <a:sym typeface="Calibri"/>
              </a:rPr>
              <a:t>Compression Ratio</a:t>
            </a:r>
            <a:r>
              <a:rPr lang="en-US" sz="2800">
                <a:solidFill>
                  <a:srgbClr val="800000"/>
                </a:solidFill>
                <a:latin typeface="Calibri"/>
                <a:ea typeface="Calibri"/>
                <a:cs typeface="Calibri"/>
                <a:sym typeface="Calibri"/>
              </a:rPr>
              <a:t> </a:t>
            </a:r>
            <a:r>
              <a:rPr b="1" lang="en-US" sz="2800">
                <a:solidFill>
                  <a:srgbClr val="800000"/>
                </a:solidFill>
                <a:latin typeface="Calibri"/>
                <a:ea typeface="Calibri"/>
                <a:cs typeface="Calibri"/>
                <a:sym typeface="Calibri"/>
              </a:rPr>
              <a:t>:</a:t>
            </a:r>
            <a:endParaRPr/>
          </a:p>
        </p:txBody>
      </p:sp>
      <p:sp>
        <p:nvSpPr>
          <p:cNvPr id="1554" name="Google Shape;1554;p117"/>
          <p:cNvSpPr txBox="1"/>
          <p:nvPr/>
        </p:nvSpPr>
        <p:spPr>
          <a:xfrm>
            <a:off x="833438" y="2819400"/>
            <a:ext cx="5948362"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BPP =  36/14  ==  </a:t>
            </a:r>
            <a:r>
              <a:rPr b="1" lang="en-US" sz="2800">
                <a:solidFill>
                  <a:srgbClr val="0000CC"/>
                </a:solidFill>
                <a:latin typeface="Calibri"/>
                <a:ea typeface="Calibri"/>
                <a:cs typeface="Calibri"/>
                <a:sym typeface="Calibri"/>
              </a:rPr>
              <a:t>2.57</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1555" name="Google Shape;1555;p117"/>
          <p:cNvSpPr txBox="1"/>
          <p:nvPr/>
        </p:nvSpPr>
        <p:spPr>
          <a:xfrm>
            <a:off x="990600" y="55229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Compression Ratio =  </a:t>
            </a:r>
            <a:r>
              <a:rPr b="1" lang="en-US" sz="2800">
                <a:solidFill>
                  <a:srgbClr val="0000CC"/>
                </a:solidFill>
                <a:latin typeface="Calibri"/>
                <a:ea typeface="Calibri"/>
                <a:cs typeface="Calibri"/>
                <a:sym typeface="Calibri"/>
              </a:rPr>
              <a:t>67.85</a:t>
            </a:r>
            <a:r>
              <a:rPr b="1" lang="en-US" sz="2800">
                <a:solidFill>
                  <a:schemeClr val="dk1"/>
                </a:solidFill>
                <a:latin typeface="Calibri"/>
                <a:ea typeface="Calibri"/>
                <a:cs typeface="Calibri"/>
                <a:sym typeface="Calibri"/>
              </a:rPr>
              <a:t>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grpSp>
        <p:nvGrpSpPr>
          <p:cNvPr id="1556" name="Google Shape;1556;p117"/>
          <p:cNvGrpSpPr/>
          <p:nvPr/>
        </p:nvGrpSpPr>
        <p:grpSpPr>
          <a:xfrm>
            <a:off x="0" y="6376988"/>
            <a:ext cx="9144000" cy="557212"/>
            <a:chOff x="0" y="6324600"/>
            <a:chExt cx="9144000" cy="609600"/>
          </a:xfrm>
        </p:grpSpPr>
        <p:sp>
          <p:nvSpPr>
            <p:cNvPr id="1557" name="Google Shape;1557;p11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58" name="Google Shape;1558;p117"/>
            <p:cNvSpPr txBox="1"/>
            <p:nvPr/>
          </p:nvSpPr>
          <p:spPr>
            <a:xfrm>
              <a:off x="8458200" y="6376703"/>
              <a:ext cx="609600" cy="557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500"/>
                                        <p:tgtEl>
                                          <p:spTgt spid="1554"/>
                                        </p:tgtEl>
                                      </p:cBhvr>
                                    </p:animEffect>
                                  </p:childTnLst>
                                </p:cTn>
                              </p:par>
                              <p:par>
                                <p:cTn fill="hold" nodeType="with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graphicFrame>
        <p:nvGraphicFramePr>
          <p:cNvPr id="1564" name="Google Shape;1564;p118"/>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24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565" name="Google Shape;1565;p118"/>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bl>
          </a:graphicData>
        </a:graphic>
      </p:graphicFrame>
      <p:grpSp>
        <p:nvGrpSpPr>
          <p:cNvPr id="1566" name="Google Shape;1566;p118"/>
          <p:cNvGrpSpPr/>
          <p:nvPr/>
        </p:nvGrpSpPr>
        <p:grpSpPr>
          <a:xfrm>
            <a:off x="0" y="6324600"/>
            <a:ext cx="9144000" cy="609600"/>
            <a:chOff x="0" y="6324600"/>
            <a:chExt cx="9144000" cy="609600"/>
          </a:xfrm>
        </p:grpSpPr>
        <p:sp>
          <p:nvSpPr>
            <p:cNvPr id="1567" name="Google Shape;1567;p11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68" name="Google Shape;1568;p11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569" name="Google Shape;1569;p118"/>
          <p:cNvSpPr txBox="1"/>
          <p:nvPr>
            <p:ph idx="1" type="body"/>
          </p:nvPr>
        </p:nvSpPr>
        <p:spPr>
          <a:xfrm>
            <a:off x="228600" y="381000"/>
            <a:ext cx="2514600" cy="53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latin typeface="Calibri"/>
                <a:ea typeface="Calibri"/>
                <a:cs typeface="Calibri"/>
                <a:sym typeface="Calibri"/>
              </a:rPr>
              <a:t>Example -2   : </a:t>
            </a:r>
            <a:endParaRPr/>
          </a:p>
        </p:txBody>
      </p:sp>
      <p:grpSp>
        <p:nvGrpSpPr>
          <p:cNvPr id="1570" name="Google Shape;1570;p118"/>
          <p:cNvGrpSpPr/>
          <p:nvPr/>
        </p:nvGrpSpPr>
        <p:grpSpPr>
          <a:xfrm>
            <a:off x="304800" y="1295400"/>
            <a:ext cx="3276600" cy="2514600"/>
            <a:chOff x="304800" y="1295400"/>
            <a:chExt cx="3276600" cy="2514600"/>
          </a:xfrm>
        </p:grpSpPr>
        <p:sp>
          <p:nvSpPr>
            <p:cNvPr id="1571" name="Google Shape;1571;p118"/>
            <p:cNvSpPr txBox="1"/>
            <p:nvPr/>
          </p:nvSpPr>
          <p:spPr>
            <a:xfrm>
              <a:off x="990600" y="1447800"/>
              <a:ext cx="2590800" cy="2362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10  10  65   20 </a:t>
              </a:r>
              <a:endParaRPr/>
            </a:p>
            <a:p>
              <a:pPr indent="-514350" lvl="0" marL="514350" marR="0" rtl="0" algn="ctr">
                <a:spcBef>
                  <a:spcPts val="640"/>
                </a:spcBef>
                <a:spcAft>
                  <a:spcPts val="0"/>
                </a:spcAft>
                <a:buClr>
                  <a:schemeClr val="dk1"/>
                </a:buClr>
                <a:buSzPts val="3200"/>
                <a:buFont typeface="Noto Sans Symbols"/>
                <a:buAutoNum type="arabicPlain" startAt="10"/>
              </a:pPr>
              <a:r>
                <a:rPr lang="en-US" sz="3200">
                  <a:solidFill>
                    <a:schemeClr val="dk1"/>
                  </a:solidFill>
                  <a:latin typeface="Calibri"/>
                  <a:ea typeface="Calibri"/>
                  <a:cs typeface="Calibri"/>
                  <a:sym typeface="Calibri"/>
                </a:rPr>
                <a:t>  75  20  30</a:t>
              </a:r>
              <a:endParaRPr/>
            </a:p>
            <a:p>
              <a:pPr indent="-514350" lvl="0" marL="514350" marR="0" rtl="0" algn="ctr">
                <a:spcBef>
                  <a:spcPts val="640"/>
                </a:spcBef>
                <a:spcAft>
                  <a:spcPts val="0"/>
                </a:spcAft>
                <a:buNone/>
              </a:pPr>
              <a:r>
                <a:rPr lang="en-US" sz="3200">
                  <a:solidFill>
                    <a:schemeClr val="dk1"/>
                  </a:solidFill>
                  <a:latin typeface="Calibri"/>
                  <a:ea typeface="Calibri"/>
                  <a:cs typeface="Calibri"/>
                  <a:sym typeface="Calibri"/>
                </a:rPr>
                <a:t>20  30   44  50</a:t>
              </a:r>
              <a:endParaRPr/>
            </a:p>
            <a:p>
              <a:pPr indent="-342900" lvl="0" marL="342900" marR="0" rtl="0" algn="ctr">
                <a:spcBef>
                  <a:spcPts val="64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50  44  30  10</a:t>
              </a:r>
              <a:endParaRPr/>
            </a:p>
          </p:txBody>
        </p:sp>
        <p:sp>
          <p:nvSpPr>
            <p:cNvPr id="1572" name="Google Shape;1572;p118"/>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grpSp>
      <p:sp>
        <p:nvSpPr>
          <p:cNvPr id="1573" name="Google Shape;1573;p118"/>
          <p:cNvSpPr/>
          <p:nvPr/>
        </p:nvSpPr>
        <p:spPr>
          <a:xfrm>
            <a:off x="304800" y="4191000"/>
            <a:ext cx="472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Size of Input Image : </a:t>
            </a:r>
            <a:r>
              <a:rPr b="1" lang="en-US" sz="2800">
                <a:solidFill>
                  <a:srgbClr val="C00000"/>
                </a:solidFill>
                <a:latin typeface="Calibri"/>
                <a:ea typeface="Calibri"/>
                <a:cs typeface="Calibri"/>
                <a:sym typeface="Calibri"/>
              </a:rPr>
              <a:t> 128 bits</a:t>
            </a:r>
            <a:endParaRPr sz="2800">
              <a:solidFill>
                <a:schemeClr val="dk1"/>
              </a:solidFill>
              <a:latin typeface="Calibri"/>
              <a:ea typeface="Calibri"/>
              <a:cs typeface="Calibri"/>
              <a:sym typeface="Calibri"/>
            </a:endParaRPr>
          </a:p>
        </p:txBody>
      </p:sp>
      <p:pic>
        <p:nvPicPr>
          <p:cNvPr descr="C:\Documents and Settings\spit\Desktop\Kiran Talele\Kiran PHOTO\KTT -1- 1984.png" id="1574" name="Google Shape;1574;p118"/>
          <p:cNvPicPr preferRelativeResize="0"/>
          <p:nvPr/>
        </p:nvPicPr>
        <p:blipFill rotWithShape="1">
          <a:blip r:embed="rId3">
            <a:alphaModFix/>
          </a:blip>
          <a:srcRect b="0" l="0" r="0" t="0"/>
          <a:stretch/>
        </p:blipFill>
        <p:spPr>
          <a:xfrm>
            <a:off x="990600" y="1428750"/>
            <a:ext cx="2590800"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74"/>
                                        </p:tgtEl>
                                      </p:cBhvr>
                                    </p:animEffect>
                                    <p:set>
                                      <p:cBhvr>
                                        <p:cTn dur="1" fill="hold">
                                          <p:stCondLst>
                                            <p:cond delay="500"/>
                                          </p:stCondLst>
                                        </p:cTn>
                                        <p:tgtEl>
                                          <p:spTgt spid="15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500"/>
                                        <p:tgtEl>
                                          <p:spTgt spid="1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500"/>
                                        <p:tgtEl>
                                          <p:spTgt spid="1564"/>
                                        </p:tgtEl>
                                      </p:cBhvr>
                                    </p:animEffect>
                                  </p:childTnLst>
                                </p:cTn>
                              </p:par>
                              <p:par>
                                <p:cTn fill="hold" nodeType="with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500"/>
                                        <p:tgtEl>
                                          <p:spTgt spid="1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graphicFrame>
        <p:nvGraphicFramePr>
          <p:cNvPr id="1580" name="Google Shape;1580;p119"/>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24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581" name="Google Shape;1581;p119"/>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1</a:t>
                      </a:r>
                      <a:r>
                        <a:rPr b="1" i="0" lang="en-US" sz="2400" u="none" cap="none" strike="noStrike">
                          <a:solidFill>
                            <a:srgbClr val="0C0C0C"/>
                          </a:solidFill>
                          <a:latin typeface="Times New Roman"/>
                          <a:ea typeface="Times New Roman"/>
                          <a:cs typeface="Times New Roman"/>
                          <a:sym typeface="Times New Roman"/>
                        </a:rPr>
                        <a:t> = 10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3</a:t>
                      </a:r>
                      <a:r>
                        <a:rPr b="1" i="0" lang="en-US" sz="2400" u="none" cap="none" strike="noStrike">
                          <a:solidFill>
                            <a:srgbClr val="0C0C0C"/>
                          </a:solidFill>
                          <a:latin typeface="Times New Roman"/>
                          <a:ea typeface="Times New Roman"/>
                          <a:cs typeface="Times New Roman"/>
                          <a:sym typeface="Times New Roman"/>
                        </a:rPr>
                        <a:t> = 20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5</a:t>
                      </a:r>
                      <a:r>
                        <a:rPr b="1" i="0" lang="en-US" sz="2400" u="none" cap="none" strike="noStrike">
                          <a:solidFill>
                            <a:srgbClr val="0C0C0C"/>
                          </a:solidFill>
                          <a:latin typeface="Times New Roman"/>
                          <a:ea typeface="Times New Roman"/>
                          <a:cs typeface="Times New Roman"/>
                          <a:sym typeface="Times New Roman"/>
                        </a:rPr>
                        <a:t> = 30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6</a:t>
                      </a:r>
                      <a:r>
                        <a:rPr b="1" i="0" lang="en-US" sz="2400" u="none" cap="none" strike="noStrike">
                          <a:solidFill>
                            <a:srgbClr val="0C0C0C"/>
                          </a:solidFill>
                          <a:latin typeface="Times New Roman"/>
                          <a:ea typeface="Times New Roman"/>
                          <a:cs typeface="Times New Roman"/>
                          <a:sym typeface="Times New Roman"/>
                        </a:rPr>
                        <a:t> = 44</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7</a:t>
                      </a:r>
                      <a:r>
                        <a:rPr b="1" i="0" lang="en-US" sz="2400" u="none" cap="none" strike="noStrike">
                          <a:solidFill>
                            <a:srgbClr val="0C0C0C"/>
                          </a:solidFill>
                          <a:latin typeface="Times New Roman"/>
                          <a:ea typeface="Times New Roman"/>
                          <a:cs typeface="Times New Roman"/>
                          <a:sym typeface="Times New Roman"/>
                        </a:rPr>
                        <a:t> = 50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2</a:t>
                      </a:r>
                      <a:r>
                        <a:rPr b="1" i="0" lang="en-US" sz="2400" u="none" cap="none" strike="noStrike">
                          <a:solidFill>
                            <a:srgbClr val="0C0C0C"/>
                          </a:solidFill>
                          <a:latin typeface="Times New Roman"/>
                          <a:ea typeface="Times New Roman"/>
                          <a:cs typeface="Times New Roman"/>
                          <a:sym typeface="Times New Roman"/>
                        </a:rPr>
                        <a:t> = 65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4</a:t>
                      </a:r>
                      <a:r>
                        <a:rPr b="1" i="0" lang="en-US" sz="2400" u="none" cap="none" strike="noStrike">
                          <a:solidFill>
                            <a:srgbClr val="0C0C0C"/>
                          </a:solidFill>
                          <a:latin typeface="Times New Roman"/>
                          <a:ea typeface="Times New Roman"/>
                          <a:cs typeface="Times New Roman"/>
                          <a:sym typeface="Times New Roman"/>
                        </a:rPr>
                        <a:t> = 75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1582" name="Google Shape;1582;p119"/>
          <p:cNvGrpSpPr/>
          <p:nvPr/>
        </p:nvGrpSpPr>
        <p:grpSpPr>
          <a:xfrm>
            <a:off x="0" y="6324600"/>
            <a:ext cx="9144000" cy="609600"/>
            <a:chOff x="0" y="6324600"/>
            <a:chExt cx="9144000" cy="609600"/>
          </a:xfrm>
        </p:grpSpPr>
        <p:sp>
          <p:nvSpPr>
            <p:cNvPr id="1583" name="Google Shape;1583;p11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84" name="Google Shape;1584;p11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585" name="Google Shape;1585;p119"/>
          <p:cNvSpPr txBox="1"/>
          <p:nvPr>
            <p:ph idx="1" type="body"/>
          </p:nvPr>
        </p:nvSpPr>
        <p:spPr>
          <a:xfrm>
            <a:off x="228600" y="381000"/>
            <a:ext cx="2514600" cy="53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latin typeface="Calibri"/>
                <a:ea typeface="Calibri"/>
                <a:cs typeface="Calibri"/>
                <a:sym typeface="Calibri"/>
              </a:rPr>
              <a:t>Example -2   : </a:t>
            </a:r>
            <a:endParaRPr/>
          </a:p>
        </p:txBody>
      </p:sp>
      <p:grpSp>
        <p:nvGrpSpPr>
          <p:cNvPr id="1586" name="Google Shape;1586;p119"/>
          <p:cNvGrpSpPr/>
          <p:nvPr/>
        </p:nvGrpSpPr>
        <p:grpSpPr>
          <a:xfrm>
            <a:off x="304800" y="1295400"/>
            <a:ext cx="3276600" cy="2514600"/>
            <a:chOff x="304800" y="1295400"/>
            <a:chExt cx="3276600" cy="2514600"/>
          </a:xfrm>
        </p:grpSpPr>
        <p:sp>
          <p:nvSpPr>
            <p:cNvPr id="1587" name="Google Shape;1587;p119"/>
            <p:cNvSpPr txBox="1"/>
            <p:nvPr/>
          </p:nvSpPr>
          <p:spPr>
            <a:xfrm>
              <a:off x="990600" y="1447800"/>
              <a:ext cx="2590800" cy="2362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10  10  65   20 </a:t>
              </a:r>
              <a:endParaRPr/>
            </a:p>
            <a:p>
              <a:pPr indent="-514350" lvl="0" marL="514350" marR="0" rtl="0" algn="ctr">
                <a:spcBef>
                  <a:spcPts val="640"/>
                </a:spcBef>
                <a:spcAft>
                  <a:spcPts val="0"/>
                </a:spcAft>
                <a:buClr>
                  <a:schemeClr val="dk1"/>
                </a:buClr>
                <a:buSzPts val="3200"/>
                <a:buFont typeface="Noto Sans Symbols"/>
                <a:buAutoNum type="arabicPlain" startAt="10"/>
              </a:pPr>
              <a:r>
                <a:rPr lang="en-US" sz="3200">
                  <a:solidFill>
                    <a:schemeClr val="dk1"/>
                  </a:solidFill>
                  <a:latin typeface="Calibri"/>
                  <a:ea typeface="Calibri"/>
                  <a:cs typeface="Calibri"/>
                  <a:sym typeface="Calibri"/>
                </a:rPr>
                <a:t>  75  20  30</a:t>
              </a:r>
              <a:endParaRPr/>
            </a:p>
            <a:p>
              <a:pPr indent="-514350" lvl="0" marL="514350" marR="0" rtl="0" algn="ctr">
                <a:spcBef>
                  <a:spcPts val="640"/>
                </a:spcBef>
                <a:spcAft>
                  <a:spcPts val="0"/>
                </a:spcAft>
                <a:buNone/>
              </a:pPr>
              <a:r>
                <a:rPr lang="en-US" sz="3200">
                  <a:solidFill>
                    <a:schemeClr val="dk1"/>
                  </a:solidFill>
                  <a:latin typeface="Calibri"/>
                  <a:ea typeface="Calibri"/>
                  <a:cs typeface="Calibri"/>
                  <a:sym typeface="Calibri"/>
                </a:rPr>
                <a:t>20  30   44  50</a:t>
              </a:r>
              <a:endParaRPr/>
            </a:p>
            <a:p>
              <a:pPr indent="-342900" lvl="0" marL="342900" marR="0" rtl="0" algn="ctr">
                <a:spcBef>
                  <a:spcPts val="64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50  44  30  10</a:t>
              </a:r>
              <a:endParaRPr/>
            </a:p>
          </p:txBody>
        </p:sp>
        <p:sp>
          <p:nvSpPr>
            <p:cNvPr id="1588" name="Google Shape;1588;p119"/>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grpSp>
      <p:sp>
        <p:nvSpPr>
          <p:cNvPr id="1589" name="Google Shape;1589;p119"/>
          <p:cNvSpPr/>
          <p:nvPr/>
        </p:nvSpPr>
        <p:spPr>
          <a:xfrm>
            <a:off x="304800" y="4191000"/>
            <a:ext cx="472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Size of Input Image : </a:t>
            </a:r>
            <a:r>
              <a:rPr b="1" lang="en-US" sz="2800">
                <a:solidFill>
                  <a:srgbClr val="C00000"/>
                </a:solidFill>
                <a:latin typeface="Calibri"/>
                <a:ea typeface="Calibri"/>
                <a:cs typeface="Calibri"/>
                <a:sym typeface="Calibri"/>
              </a:rPr>
              <a:t> 128 bits</a:t>
            </a:r>
            <a:endParaRPr sz="2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aphicFrame>
        <p:nvGraphicFramePr>
          <p:cNvPr id="1595" name="Google Shape;1595;p120"/>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24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rgbClr val="0000CC"/>
                        </a:solidFill>
                        <a:latin typeface="Times New Roman"/>
                        <a:ea typeface="Times New Roman"/>
                        <a:cs typeface="Times New Roman"/>
                        <a:sym typeface="Times New Roman"/>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t/>
                      </a:r>
                      <a:endParaRPr b="1"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596" name="Google Shape;1596;p120"/>
          <p:cNvGraphicFramePr/>
          <p:nvPr/>
        </p:nvGraphicFramePr>
        <p:xfrm>
          <a:off x="5029200" y="1219200"/>
          <a:ext cx="3000000" cy="3000000"/>
        </p:xfrm>
        <a:graphic>
          <a:graphicData uri="http://schemas.openxmlformats.org/drawingml/2006/table">
            <a:tbl>
              <a:tblPr>
                <a:noFill/>
                <a:tableStyleId>{733F38CF-D5FC-4BE6-AE9B-73515147694F}</a:tableStyleId>
              </a:tblPr>
              <a:tblGrid>
                <a:gridCol w="1549400"/>
                <a:gridCol w="2032000"/>
              </a:tblGrid>
              <a:tr h="533400">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Symbol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800"/>
                        <a:buFont typeface="Noto Sans Symbols"/>
                        <a:buNone/>
                      </a:pPr>
                      <a:r>
                        <a:rPr b="1" i="0" lang="en-US" sz="2800" u="none" cap="none" strike="noStrike">
                          <a:solidFill>
                            <a:srgbClr val="FF0000"/>
                          </a:solidFill>
                          <a:latin typeface="Times New Roman"/>
                          <a:ea typeface="Times New Roman"/>
                          <a:cs typeface="Times New Roman"/>
                          <a:sym typeface="Times New Roman"/>
                        </a:rPr>
                        <a:t>Probability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1</a:t>
                      </a:r>
                      <a:r>
                        <a:rPr b="1" i="0" lang="en-US" sz="2400" u="none" cap="none" strike="noStrike">
                          <a:solidFill>
                            <a:srgbClr val="0C0C0C"/>
                          </a:solidFill>
                          <a:latin typeface="Times New Roman"/>
                          <a:ea typeface="Times New Roman"/>
                          <a:cs typeface="Times New Roman"/>
                          <a:sym typeface="Times New Roman"/>
                        </a:rPr>
                        <a:t> = 10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5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3</a:t>
                      </a:r>
                      <a:r>
                        <a:rPr b="1" i="0" lang="en-US" sz="2400" u="none" cap="none" strike="noStrike">
                          <a:solidFill>
                            <a:srgbClr val="0C0C0C"/>
                          </a:solidFill>
                          <a:latin typeface="Times New Roman"/>
                          <a:ea typeface="Times New Roman"/>
                          <a:cs typeface="Times New Roman"/>
                          <a:sym typeface="Times New Roman"/>
                        </a:rPr>
                        <a:t> = 20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5</a:t>
                      </a:r>
                      <a:r>
                        <a:rPr b="1" i="0" lang="en-US" sz="2400" u="none" cap="none" strike="noStrike">
                          <a:solidFill>
                            <a:srgbClr val="0C0C0C"/>
                          </a:solidFill>
                          <a:latin typeface="Times New Roman"/>
                          <a:ea typeface="Times New Roman"/>
                          <a:cs typeface="Times New Roman"/>
                          <a:sym typeface="Times New Roman"/>
                        </a:rPr>
                        <a:t> = 30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6</a:t>
                      </a:r>
                      <a:r>
                        <a:rPr b="1" i="0" lang="en-US" sz="2400" u="none" cap="none" strike="noStrike">
                          <a:solidFill>
                            <a:srgbClr val="0C0C0C"/>
                          </a:solidFill>
                          <a:latin typeface="Times New Roman"/>
                          <a:ea typeface="Times New Roman"/>
                          <a:cs typeface="Times New Roman"/>
                          <a:sym typeface="Times New Roman"/>
                        </a:rPr>
                        <a:t> = 44</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7</a:t>
                      </a:r>
                      <a:r>
                        <a:rPr b="1" i="0" lang="en-US" sz="2400" u="none" cap="none" strike="noStrike">
                          <a:solidFill>
                            <a:srgbClr val="0C0C0C"/>
                          </a:solidFill>
                          <a:latin typeface="Times New Roman"/>
                          <a:ea typeface="Times New Roman"/>
                          <a:cs typeface="Times New Roman"/>
                          <a:sym typeface="Times New Roman"/>
                        </a:rPr>
                        <a:t> = 50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2</a:t>
                      </a:r>
                      <a:r>
                        <a:rPr b="1" i="0" lang="en-US" sz="2400" u="none" cap="none" strike="noStrike">
                          <a:solidFill>
                            <a:srgbClr val="0C0C0C"/>
                          </a:solidFill>
                          <a:latin typeface="Times New Roman"/>
                          <a:ea typeface="Times New Roman"/>
                          <a:cs typeface="Times New Roman"/>
                          <a:sym typeface="Times New Roman"/>
                        </a:rPr>
                        <a:t> = 65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4</a:t>
                      </a:r>
                      <a:r>
                        <a:rPr b="1" i="0" lang="en-US" sz="2400" u="none" cap="none" strike="noStrike">
                          <a:solidFill>
                            <a:srgbClr val="0C0C0C"/>
                          </a:solidFill>
                          <a:latin typeface="Times New Roman"/>
                          <a:ea typeface="Times New Roman"/>
                          <a:cs typeface="Times New Roman"/>
                          <a:sym typeface="Times New Roman"/>
                        </a:rPr>
                        <a:t> = 75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1597" name="Google Shape;1597;p120"/>
          <p:cNvGrpSpPr/>
          <p:nvPr/>
        </p:nvGrpSpPr>
        <p:grpSpPr>
          <a:xfrm>
            <a:off x="0" y="6324600"/>
            <a:ext cx="9144000" cy="609600"/>
            <a:chOff x="0" y="6324600"/>
            <a:chExt cx="9144000" cy="609600"/>
          </a:xfrm>
        </p:grpSpPr>
        <p:sp>
          <p:nvSpPr>
            <p:cNvPr id="1598" name="Google Shape;1598;p12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599" name="Google Shape;1599;p120"/>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600" name="Google Shape;1600;p120"/>
          <p:cNvSpPr txBox="1"/>
          <p:nvPr>
            <p:ph idx="1" type="body"/>
          </p:nvPr>
        </p:nvSpPr>
        <p:spPr>
          <a:xfrm>
            <a:off x="228600" y="381000"/>
            <a:ext cx="2514600" cy="53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a:latin typeface="Calibri"/>
                <a:ea typeface="Calibri"/>
                <a:cs typeface="Calibri"/>
                <a:sym typeface="Calibri"/>
              </a:rPr>
              <a:t>Example -2   : </a:t>
            </a:r>
            <a:endParaRPr/>
          </a:p>
        </p:txBody>
      </p:sp>
      <p:grpSp>
        <p:nvGrpSpPr>
          <p:cNvPr id="1601" name="Google Shape;1601;p120"/>
          <p:cNvGrpSpPr/>
          <p:nvPr/>
        </p:nvGrpSpPr>
        <p:grpSpPr>
          <a:xfrm>
            <a:off x="304800" y="1295400"/>
            <a:ext cx="3276600" cy="2514600"/>
            <a:chOff x="304800" y="1295400"/>
            <a:chExt cx="3276600" cy="2514600"/>
          </a:xfrm>
        </p:grpSpPr>
        <p:sp>
          <p:nvSpPr>
            <p:cNvPr id="1602" name="Google Shape;1602;p120"/>
            <p:cNvSpPr txBox="1"/>
            <p:nvPr/>
          </p:nvSpPr>
          <p:spPr>
            <a:xfrm>
              <a:off x="990600" y="1447800"/>
              <a:ext cx="2590800" cy="2362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10  10  65   20 </a:t>
              </a:r>
              <a:endParaRPr/>
            </a:p>
            <a:p>
              <a:pPr indent="-514350" lvl="0" marL="514350" marR="0" rtl="0" algn="ctr">
                <a:spcBef>
                  <a:spcPts val="640"/>
                </a:spcBef>
                <a:spcAft>
                  <a:spcPts val="0"/>
                </a:spcAft>
                <a:buClr>
                  <a:schemeClr val="dk1"/>
                </a:buClr>
                <a:buSzPts val="3200"/>
                <a:buFont typeface="Noto Sans Symbols"/>
                <a:buAutoNum type="arabicPlain" startAt="10"/>
              </a:pPr>
              <a:r>
                <a:rPr lang="en-US" sz="3200">
                  <a:solidFill>
                    <a:schemeClr val="dk1"/>
                  </a:solidFill>
                  <a:latin typeface="Calibri"/>
                  <a:ea typeface="Calibri"/>
                  <a:cs typeface="Calibri"/>
                  <a:sym typeface="Calibri"/>
                </a:rPr>
                <a:t>  75  20  30</a:t>
              </a:r>
              <a:endParaRPr/>
            </a:p>
            <a:p>
              <a:pPr indent="-514350" lvl="0" marL="514350" marR="0" rtl="0" algn="ctr">
                <a:spcBef>
                  <a:spcPts val="640"/>
                </a:spcBef>
                <a:spcAft>
                  <a:spcPts val="0"/>
                </a:spcAft>
                <a:buNone/>
              </a:pPr>
              <a:r>
                <a:rPr lang="en-US" sz="3200">
                  <a:solidFill>
                    <a:schemeClr val="dk1"/>
                  </a:solidFill>
                  <a:latin typeface="Calibri"/>
                  <a:ea typeface="Calibri"/>
                  <a:cs typeface="Calibri"/>
                  <a:sym typeface="Calibri"/>
                </a:rPr>
                <a:t>20  30   44  50</a:t>
              </a:r>
              <a:endParaRPr/>
            </a:p>
            <a:p>
              <a:pPr indent="-342900" lvl="0" marL="342900" marR="0" rtl="0" algn="ctr">
                <a:spcBef>
                  <a:spcPts val="64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50  44  30  10</a:t>
              </a:r>
              <a:endParaRPr/>
            </a:p>
          </p:txBody>
        </p:sp>
        <p:sp>
          <p:nvSpPr>
            <p:cNvPr id="1603" name="Google Shape;1603;p120"/>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grpSp>
      <p:sp>
        <p:nvSpPr>
          <p:cNvPr id="1604" name="Google Shape;1604;p120"/>
          <p:cNvSpPr/>
          <p:nvPr/>
        </p:nvSpPr>
        <p:spPr>
          <a:xfrm>
            <a:off x="304800" y="4191000"/>
            <a:ext cx="47244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Size of Input Image : </a:t>
            </a:r>
            <a:r>
              <a:rPr b="1" lang="en-US" sz="2800">
                <a:solidFill>
                  <a:srgbClr val="C00000"/>
                </a:solidFill>
                <a:latin typeface="Calibri"/>
                <a:ea typeface="Calibri"/>
                <a:cs typeface="Calibri"/>
                <a:sym typeface="Calibri"/>
              </a:rPr>
              <a:t> 128 bits</a:t>
            </a:r>
            <a:endParaRPr sz="2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graphicFrame>
        <p:nvGraphicFramePr>
          <p:cNvPr id="1609" name="Google Shape;1609;p121"/>
          <p:cNvGraphicFramePr/>
          <p:nvPr/>
        </p:nvGraphicFramePr>
        <p:xfrm>
          <a:off x="457200" y="990600"/>
          <a:ext cx="3000000" cy="3000000"/>
        </p:xfrm>
        <a:graphic>
          <a:graphicData uri="http://schemas.openxmlformats.org/drawingml/2006/table">
            <a:tbl>
              <a:tblPr bandRow="1" firstRow="1">
                <a:noFill/>
                <a:tableStyleId>{4638F11D-0788-405E-93BF-D6D151C28B77}</a:tableStyleId>
              </a:tblPr>
              <a:tblGrid>
                <a:gridCol w="1089250"/>
                <a:gridCol w="1151950"/>
                <a:gridCol w="1151950"/>
                <a:gridCol w="1151950"/>
                <a:gridCol w="1151950"/>
                <a:gridCol w="1151950"/>
                <a:gridCol w="1151950"/>
              </a:tblGrid>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lang="en-US" sz="2400">
                          <a:solidFill>
                            <a:srgbClr val="800000"/>
                          </a:solidFill>
                        </a:rPr>
                        <a:t>1</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5/16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7/16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9/16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lang="en-US" sz="2400">
                          <a:solidFill>
                            <a:srgbClr val="800000"/>
                          </a:solidFill>
                        </a:rPr>
                        <a:t>3</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5/16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7/16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lang="en-US" sz="2400">
                          <a:solidFill>
                            <a:srgbClr val="800000"/>
                          </a:solidFill>
                        </a:rPr>
                        <a:t>5</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4/16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lang="en-US" sz="2400">
                          <a:solidFill>
                            <a:srgbClr val="800000"/>
                          </a:solidFill>
                        </a:rPr>
                        <a:t>6</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3/16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3/16</a:t>
                      </a:r>
                      <a:endParaRPr/>
                    </a:p>
                    <a:p>
                      <a:pPr indent="0" lvl="0" marL="0" marR="0" rtl="0" algn="ctr">
                        <a:lnSpc>
                          <a:spcPct val="100000"/>
                        </a:lnSpc>
                        <a:spcBef>
                          <a:spcPts val="36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i="0" lang="en-US" sz="2400" u="none" cap="none" strike="noStrike">
                          <a:solidFill>
                            <a:srgbClr val="800000"/>
                          </a:solidFill>
                          <a:latin typeface="Calibri"/>
                          <a:ea typeface="Calibri"/>
                          <a:cs typeface="Calibri"/>
                          <a:sym typeface="Calibri"/>
                        </a:rPr>
                        <a:t>7</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lang="en-US" sz="2400">
                          <a:solidFill>
                            <a:srgbClr val="800000"/>
                          </a:solidFill>
                        </a:rPr>
                        <a:t>2</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r">
                        <a:lnSpc>
                          <a:spcPct val="100000"/>
                        </a:lnSpc>
                        <a:spcBef>
                          <a:spcPts val="0"/>
                        </a:spcBef>
                        <a:spcAft>
                          <a:spcPts val="0"/>
                        </a:spcAft>
                        <a:buClr>
                          <a:schemeClr val="dk2"/>
                        </a:buClr>
                        <a:buSzPts val="1800"/>
                        <a:buFont typeface="Noto Sans Symbols"/>
                        <a:buNone/>
                      </a:pPr>
                      <a:r>
                        <a:rPr lang="en-US" sz="1800" u="none" cap="none" strike="noStrike"/>
                        <a:t>2/16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r h="7620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800000"/>
                          </a:solidFill>
                          <a:latin typeface="Calibri"/>
                          <a:ea typeface="Calibri"/>
                          <a:cs typeface="Calibri"/>
                          <a:sym typeface="Calibri"/>
                        </a:rPr>
                        <a:t>S</a:t>
                      </a:r>
                      <a:r>
                        <a:rPr b="1" baseline="-25000" i="0" lang="en-US" sz="2400" u="none" cap="none" strike="noStrike">
                          <a:solidFill>
                            <a:srgbClr val="800000"/>
                          </a:solidFill>
                          <a:latin typeface="Calibri"/>
                          <a:ea typeface="Calibri"/>
                          <a:cs typeface="Calibri"/>
                          <a:sym typeface="Calibri"/>
                        </a:rPr>
                        <a:t>4</a:t>
                      </a:r>
                      <a:endParaRPr b="1" i="0" sz="2400" u="none" cap="none" strike="noStrike">
                        <a:solidFill>
                          <a:srgbClr val="800000"/>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rPr lang="en-US" sz="1800" u="none" cap="none" strike="noStrike"/>
                        <a:t>1/16</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2"/>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txBody>
                  <a:tcPr marT="45725" marB="45725" marR="91450" marL="91450"/>
                </a:tc>
              </a:tr>
            </a:tbl>
          </a:graphicData>
        </a:graphic>
      </p:graphicFrame>
      <p:cxnSp>
        <p:nvCxnSpPr>
          <p:cNvPr id="1610" name="Google Shape;1610;p121"/>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1" name="Google Shape;1611;p121"/>
          <p:cNvCxnSpPr/>
          <p:nvPr/>
        </p:nvCxnSpPr>
        <p:spPr>
          <a:xfrm>
            <a:off x="1246188"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2" name="Google Shape;1612;p121"/>
          <p:cNvCxnSpPr/>
          <p:nvPr/>
        </p:nvCxnSpPr>
        <p:spPr>
          <a:xfrm>
            <a:off x="1219200"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3" name="Google Shape;1613;p121"/>
          <p:cNvCxnSpPr/>
          <p:nvPr/>
        </p:nvCxnSpPr>
        <p:spPr>
          <a:xfrm>
            <a:off x="1246188" y="3505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4" name="Google Shape;1614;p121"/>
          <p:cNvCxnSpPr/>
          <p:nvPr/>
        </p:nvCxnSpPr>
        <p:spPr>
          <a:xfrm>
            <a:off x="1219200" y="4289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5" name="Google Shape;1615;p121"/>
          <p:cNvCxnSpPr/>
          <p:nvPr/>
        </p:nvCxnSpPr>
        <p:spPr>
          <a:xfrm>
            <a:off x="1246188" y="5051425"/>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16" name="Google Shape;1616;p121"/>
          <p:cNvCxnSpPr/>
          <p:nvPr/>
        </p:nvCxnSpPr>
        <p:spPr>
          <a:xfrm>
            <a:off x="1466850" y="5813425"/>
            <a:ext cx="300038" cy="0"/>
          </a:xfrm>
          <a:prstGeom prst="straightConnector1">
            <a:avLst/>
          </a:prstGeom>
          <a:noFill/>
          <a:ln cap="flat" cmpd="sng" w="38100">
            <a:solidFill>
              <a:srgbClr val="FF3399"/>
            </a:solidFill>
            <a:prstDash val="solid"/>
            <a:round/>
            <a:headEnd len="med" w="med" type="none"/>
            <a:tailEnd len="med" w="med" type="triangle"/>
          </a:ln>
        </p:spPr>
      </p:cxnSp>
      <p:cxnSp>
        <p:nvCxnSpPr>
          <p:cNvPr id="1617" name="Google Shape;1617;p121"/>
          <p:cNvCxnSpPr/>
          <p:nvPr/>
        </p:nvCxnSpPr>
        <p:spPr>
          <a:xfrm>
            <a:off x="2438400" y="5029200"/>
            <a:ext cx="76200" cy="0"/>
          </a:xfrm>
          <a:prstGeom prst="straightConnector1">
            <a:avLst/>
          </a:prstGeom>
          <a:noFill/>
          <a:ln cap="flat" cmpd="sng" w="38100">
            <a:solidFill>
              <a:srgbClr val="FF3399"/>
            </a:solidFill>
            <a:prstDash val="solid"/>
            <a:round/>
            <a:headEnd len="med" w="med" type="none"/>
            <a:tailEnd len="med" w="med" type="none"/>
          </a:ln>
        </p:spPr>
      </p:cxnSp>
      <p:cxnSp>
        <p:nvCxnSpPr>
          <p:cNvPr id="1618" name="Google Shape;1618;p121"/>
          <p:cNvCxnSpPr/>
          <p:nvPr/>
        </p:nvCxnSpPr>
        <p:spPr>
          <a:xfrm rot="10800000">
            <a:off x="2743200" y="3505200"/>
            <a:ext cx="0" cy="1927225"/>
          </a:xfrm>
          <a:prstGeom prst="straightConnector1">
            <a:avLst/>
          </a:prstGeom>
          <a:noFill/>
          <a:ln cap="flat" cmpd="sng" w="38100">
            <a:solidFill>
              <a:srgbClr val="632423"/>
            </a:solidFill>
            <a:prstDash val="solid"/>
            <a:round/>
            <a:headEnd len="sm" w="sm" type="none"/>
            <a:tailEnd len="sm" w="sm" type="none"/>
          </a:ln>
        </p:spPr>
      </p:cxnSp>
      <p:cxnSp>
        <p:nvCxnSpPr>
          <p:cNvPr id="1619" name="Google Shape;1619;p121"/>
          <p:cNvCxnSpPr/>
          <p:nvPr/>
        </p:nvCxnSpPr>
        <p:spPr>
          <a:xfrm>
            <a:off x="2747963" y="3505200"/>
            <a:ext cx="300037" cy="0"/>
          </a:xfrm>
          <a:prstGeom prst="straightConnector1">
            <a:avLst/>
          </a:prstGeom>
          <a:noFill/>
          <a:ln cap="flat" cmpd="sng" w="38100">
            <a:solidFill>
              <a:srgbClr val="632423"/>
            </a:solidFill>
            <a:prstDash val="solid"/>
            <a:round/>
            <a:headEnd len="med" w="med" type="none"/>
            <a:tailEnd len="med" w="med" type="triangle"/>
          </a:ln>
        </p:spPr>
      </p:cxnSp>
      <p:grpSp>
        <p:nvGrpSpPr>
          <p:cNvPr id="1620" name="Google Shape;1620;p121"/>
          <p:cNvGrpSpPr/>
          <p:nvPr/>
        </p:nvGrpSpPr>
        <p:grpSpPr>
          <a:xfrm>
            <a:off x="2395538" y="5018088"/>
            <a:ext cx="347662" cy="784225"/>
            <a:chOff x="2395275" y="5018438"/>
            <a:chExt cx="347925" cy="784160"/>
          </a:xfrm>
        </p:grpSpPr>
        <p:cxnSp>
          <p:nvCxnSpPr>
            <p:cNvPr id="1621" name="Google Shape;1621;p121"/>
            <p:cNvCxnSpPr/>
            <p:nvPr/>
          </p:nvCxnSpPr>
          <p:spPr>
            <a:xfrm>
              <a:off x="2401630" y="5796249"/>
              <a:ext cx="144571" cy="0"/>
            </a:xfrm>
            <a:prstGeom prst="straightConnector1">
              <a:avLst/>
            </a:prstGeom>
            <a:noFill/>
            <a:ln cap="flat" cmpd="sng" w="38100">
              <a:solidFill>
                <a:srgbClr val="632423"/>
              </a:solidFill>
              <a:prstDash val="solid"/>
              <a:round/>
              <a:headEnd len="sm" w="sm" type="none"/>
              <a:tailEnd len="sm" w="sm" type="none"/>
            </a:ln>
          </p:spPr>
        </p:cxnSp>
        <p:cxnSp>
          <p:nvCxnSpPr>
            <p:cNvPr id="1622" name="Google Shape;1622;p121"/>
            <p:cNvCxnSpPr/>
            <p:nvPr/>
          </p:nvCxnSpPr>
          <p:spPr>
            <a:xfrm rot="10800000">
              <a:off x="2547790" y="5018438"/>
              <a:ext cx="0" cy="784160"/>
            </a:xfrm>
            <a:prstGeom prst="straightConnector1">
              <a:avLst/>
            </a:prstGeom>
            <a:noFill/>
            <a:ln cap="flat" cmpd="sng" w="38100">
              <a:solidFill>
                <a:srgbClr val="632423"/>
              </a:solidFill>
              <a:prstDash val="solid"/>
              <a:round/>
              <a:headEnd len="sm" w="sm" type="none"/>
              <a:tailEnd len="sm" w="sm" type="none"/>
            </a:ln>
          </p:spPr>
        </p:cxnSp>
        <p:cxnSp>
          <p:nvCxnSpPr>
            <p:cNvPr id="1623" name="Google Shape;1623;p121"/>
            <p:cNvCxnSpPr/>
            <p:nvPr/>
          </p:nvCxnSpPr>
          <p:spPr>
            <a:xfrm>
              <a:off x="2519194" y="5410518"/>
              <a:ext cx="224006" cy="0"/>
            </a:xfrm>
            <a:prstGeom prst="straightConnector1">
              <a:avLst/>
            </a:prstGeom>
            <a:noFill/>
            <a:ln cap="flat" cmpd="sng" w="38100">
              <a:solidFill>
                <a:srgbClr val="632423"/>
              </a:solidFill>
              <a:prstDash val="solid"/>
              <a:round/>
              <a:headEnd len="sm" w="sm" type="none"/>
              <a:tailEnd len="sm" w="sm" type="none"/>
            </a:ln>
          </p:spPr>
        </p:cxnSp>
        <p:cxnSp>
          <p:nvCxnSpPr>
            <p:cNvPr id="1624" name="Google Shape;1624;p121"/>
            <p:cNvCxnSpPr/>
            <p:nvPr/>
          </p:nvCxnSpPr>
          <p:spPr>
            <a:xfrm>
              <a:off x="2395275" y="5029549"/>
              <a:ext cx="144571" cy="0"/>
            </a:xfrm>
            <a:prstGeom prst="straightConnector1">
              <a:avLst/>
            </a:prstGeom>
            <a:noFill/>
            <a:ln cap="flat" cmpd="sng" w="38100">
              <a:solidFill>
                <a:srgbClr val="632423"/>
              </a:solidFill>
              <a:prstDash val="solid"/>
              <a:round/>
              <a:headEnd len="sm" w="sm" type="none"/>
              <a:tailEnd len="sm" w="sm" type="none"/>
            </a:ln>
          </p:spPr>
        </p:cxnSp>
      </p:grpSp>
      <p:grpSp>
        <p:nvGrpSpPr>
          <p:cNvPr id="1625" name="Google Shape;1625;p121"/>
          <p:cNvGrpSpPr/>
          <p:nvPr/>
        </p:nvGrpSpPr>
        <p:grpSpPr>
          <a:xfrm>
            <a:off x="3733800" y="4244975"/>
            <a:ext cx="392113" cy="784225"/>
            <a:chOff x="2395275" y="5018438"/>
            <a:chExt cx="392409" cy="784160"/>
          </a:xfrm>
        </p:grpSpPr>
        <p:cxnSp>
          <p:nvCxnSpPr>
            <p:cNvPr id="1626" name="Google Shape;1626;p12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627" name="Google Shape;1627;p12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628" name="Google Shape;1628;p121"/>
            <p:cNvCxnSpPr/>
            <p:nvPr/>
          </p:nvCxnSpPr>
          <p:spPr>
            <a:xfrm>
              <a:off x="2519472" y="5410200"/>
              <a:ext cx="268212" cy="0"/>
            </a:xfrm>
            <a:prstGeom prst="straightConnector1">
              <a:avLst/>
            </a:prstGeom>
            <a:noFill/>
            <a:ln cap="flat" cmpd="sng" w="38100">
              <a:solidFill>
                <a:srgbClr val="632523"/>
              </a:solidFill>
              <a:prstDash val="solid"/>
              <a:round/>
              <a:headEnd len="med" w="med" type="none"/>
              <a:tailEnd len="med" w="med" type="none"/>
            </a:ln>
          </p:spPr>
        </p:cxnSp>
        <p:cxnSp>
          <p:nvCxnSpPr>
            <p:cNvPr id="1629" name="Google Shape;1629;p12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630" name="Google Shape;1630;p121"/>
          <p:cNvGrpSpPr/>
          <p:nvPr/>
        </p:nvGrpSpPr>
        <p:grpSpPr>
          <a:xfrm>
            <a:off x="4910138" y="3482975"/>
            <a:ext cx="347662" cy="784225"/>
            <a:chOff x="2395275" y="5018438"/>
            <a:chExt cx="347925" cy="784160"/>
          </a:xfrm>
        </p:grpSpPr>
        <p:cxnSp>
          <p:nvCxnSpPr>
            <p:cNvPr id="1631" name="Google Shape;1631;p12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632" name="Google Shape;1632;p12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633" name="Google Shape;1633;p121"/>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634" name="Google Shape;1634;p12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635" name="Google Shape;1635;p121"/>
          <p:cNvGrpSpPr/>
          <p:nvPr/>
        </p:nvGrpSpPr>
        <p:grpSpPr>
          <a:xfrm>
            <a:off x="6053138" y="2730500"/>
            <a:ext cx="347662" cy="784225"/>
            <a:chOff x="2395275" y="5018438"/>
            <a:chExt cx="347925" cy="784160"/>
          </a:xfrm>
        </p:grpSpPr>
        <p:cxnSp>
          <p:nvCxnSpPr>
            <p:cNvPr id="1636" name="Google Shape;1636;p12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637" name="Google Shape;1637;p12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638" name="Google Shape;1638;p121"/>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639" name="Google Shape;1639;p12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grpSp>
        <p:nvGrpSpPr>
          <p:cNvPr id="1640" name="Google Shape;1640;p121"/>
          <p:cNvGrpSpPr/>
          <p:nvPr/>
        </p:nvGrpSpPr>
        <p:grpSpPr>
          <a:xfrm>
            <a:off x="7196138" y="1958975"/>
            <a:ext cx="347662" cy="784225"/>
            <a:chOff x="2395275" y="5018438"/>
            <a:chExt cx="347925" cy="784160"/>
          </a:xfrm>
        </p:grpSpPr>
        <p:cxnSp>
          <p:nvCxnSpPr>
            <p:cNvPr id="1641" name="Google Shape;1641;p12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642" name="Google Shape;1642;p12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643" name="Google Shape;1643;p121"/>
            <p:cNvCxnSpPr/>
            <p:nvPr/>
          </p:nvCxnSpPr>
          <p:spPr>
            <a:xfrm>
              <a:off x="2519472" y="5410200"/>
              <a:ext cx="223728" cy="0"/>
            </a:xfrm>
            <a:prstGeom prst="straightConnector1">
              <a:avLst/>
            </a:prstGeom>
            <a:noFill/>
            <a:ln cap="flat" cmpd="sng" w="38100">
              <a:solidFill>
                <a:srgbClr val="632523"/>
              </a:solidFill>
              <a:prstDash val="solid"/>
              <a:round/>
              <a:headEnd len="med" w="med" type="none"/>
              <a:tailEnd len="med" w="med" type="none"/>
            </a:ln>
          </p:spPr>
        </p:cxnSp>
        <p:cxnSp>
          <p:nvCxnSpPr>
            <p:cNvPr id="1644" name="Google Shape;1644;p12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cxnSp>
        <p:nvCxnSpPr>
          <p:cNvPr id="1645" name="Google Shape;1645;p121"/>
          <p:cNvCxnSpPr/>
          <p:nvPr/>
        </p:nvCxnSpPr>
        <p:spPr>
          <a:xfrm rot="10800000">
            <a:off x="5257800" y="1206500"/>
            <a:ext cx="0" cy="2679700"/>
          </a:xfrm>
          <a:prstGeom prst="straightConnector1">
            <a:avLst/>
          </a:prstGeom>
          <a:noFill/>
          <a:ln cap="flat" cmpd="sng" w="38100">
            <a:solidFill>
              <a:srgbClr val="632523"/>
            </a:solidFill>
            <a:prstDash val="solid"/>
            <a:round/>
            <a:headEnd len="med" w="med" type="none"/>
            <a:tailEnd len="med" w="med" type="none"/>
          </a:ln>
        </p:spPr>
      </p:cxnSp>
      <p:cxnSp>
        <p:nvCxnSpPr>
          <p:cNvPr id="1646" name="Google Shape;1646;p121"/>
          <p:cNvCxnSpPr/>
          <p:nvPr/>
        </p:nvCxnSpPr>
        <p:spPr>
          <a:xfrm flipH="1" rot="10800000">
            <a:off x="6388100" y="1219200"/>
            <a:ext cx="12700" cy="1914525"/>
          </a:xfrm>
          <a:prstGeom prst="straightConnector1">
            <a:avLst/>
          </a:prstGeom>
          <a:noFill/>
          <a:ln cap="flat" cmpd="sng" w="38100">
            <a:solidFill>
              <a:srgbClr val="632523"/>
            </a:solidFill>
            <a:prstDash val="solid"/>
            <a:round/>
            <a:headEnd len="med" w="med" type="none"/>
            <a:tailEnd len="med" w="med" type="none"/>
          </a:ln>
        </p:spPr>
      </p:cxnSp>
      <p:cxnSp>
        <p:nvCxnSpPr>
          <p:cNvPr id="1647" name="Google Shape;1647;p121"/>
          <p:cNvCxnSpPr/>
          <p:nvPr/>
        </p:nvCxnSpPr>
        <p:spPr>
          <a:xfrm rot="10800000">
            <a:off x="7535863" y="1219200"/>
            <a:ext cx="0" cy="1165225"/>
          </a:xfrm>
          <a:prstGeom prst="straightConnector1">
            <a:avLst/>
          </a:prstGeom>
          <a:noFill/>
          <a:ln cap="flat" cmpd="sng" w="38100">
            <a:solidFill>
              <a:srgbClr val="632523"/>
            </a:solidFill>
            <a:prstDash val="solid"/>
            <a:round/>
            <a:headEnd len="med" w="med" type="none"/>
            <a:tailEnd len="med" w="med" type="none"/>
          </a:ln>
        </p:spPr>
      </p:cxnSp>
      <p:cxnSp>
        <p:nvCxnSpPr>
          <p:cNvPr id="1648" name="Google Shape;1648;p121"/>
          <p:cNvCxnSpPr/>
          <p:nvPr/>
        </p:nvCxnSpPr>
        <p:spPr>
          <a:xfrm>
            <a:off x="5224463" y="1219200"/>
            <a:ext cx="300037" cy="0"/>
          </a:xfrm>
          <a:prstGeom prst="straightConnector1">
            <a:avLst/>
          </a:prstGeom>
          <a:noFill/>
          <a:ln cap="flat" cmpd="sng" w="38100">
            <a:solidFill>
              <a:srgbClr val="632523"/>
            </a:solidFill>
            <a:prstDash val="solid"/>
            <a:round/>
            <a:headEnd len="med" w="med" type="none"/>
            <a:tailEnd len="med" w="med" type="triangle"/>
          </a:ln>
        </p:spPr>
      </p:cxnSp>
      <p:cxnSp>
        <p:nvCxnSpPr>
          <p:cNvPr id="1649" name="Google Shape;1649;p121"/>
          <p:cNvCxnSpPr/>
          <p:nvPr/>
        </p:nvCxnSpPr>
        <p:spPr>
          <a:xfrm>
            <a:off x="6381750" y="1219200"/>
            <a:ext cx="298450" cy="0"/>
          </a:xfrm>
          <a:prstGeom prst="straightConnector1">
            <a:avLst/>
          </a:prstGeom>
          <a:noFill/>
          <a:ln cap="flat" cmpd="sng" w="38100">
            <a:solidFill>
              <a:srgbClr val="632523"/>
            </a:solidFill>
            <a:prstDash val="solid"/>
            <a:round/>
            <a:headEnd len="med" w="med" type="none"/>
            <a:tailEnd len="med" w="med" type="triangle"/>
          </a:ln>
        </p:spPr>
      </p:cxnSp>
      <p:cxnSp>
        <p:nvCxnSpPr>
          <p:cNvPr id="1650" name="Google Shape;1650;p121"/>
          <p:cNvCxnSpPr/>
          <p:nvPr/>
        </p:nvCxnSpPr>
        <p:spPr>
          <a:xfrm>
            <a:off x="7548563" y="1219200"/>
            <a:ext cx="300037" cy="0"/>
          </a:xfrm>
          <a:prstGeom prst="straightConnector1">
            <a:avLst/>
          </a:prstGeom>
          <a:noFill/>
          <a:ln cap="flat" cmpd="sng" w="38100">
            <a:solidFill>
              <a:srgbClr val="632523"/>
            </a:solidFill>
            <a:prstDash val="solid"/>
            <a:round/>
            <a:headEnd len="med" w="med" type="none"/>
            <a:tailEnd len="med" w="med" type="triangle"/>
          </a:ln>
        </p:spPr>
      </p:cxnSp>
      <p:grpSp>
        <p:nvGrpSpPr>
          <p:cNvPr id="1651" name="Google Shape;1651;p121"/>
          <p:cNvGrpSpPr/>
          <p:nvPr/>
        </p:nvGrpSpPr>
        <p:grpSpPr>
          <a:xfrm>
            <a:off x="4125913" y="1177925"/>
            <a:ext cx="293687" cy="3475038"/>
            <a:chOff x="4081463" y="3473389"/>
            <a:chExt cx="474418" cy="1171636"/>
          </a:xfrm>
        </p:grpSpPr>
        <p:cxnSp>
          <p:nvCxnSpPr>
            <p:cNvPr id="1652" name="Google Shape;1652;p121"/>
            <p:cNvCxnSpPr/>
            <p:nvPr/>
          </p:nvCxnSpPr>
          <p:spPr>
            <a:xfrm rot="10800000">
              <a:off x="4081463" y="3479801"/>
              <a:ext cx="0" cy="1165224"/>
            </a:xfrm>
            <a:prstGeom prst="straightConnector1">
              <a:avLst/>
            </a:prstGeom>
            <a:noFill/>
            <a:ln cap="flat" cmpd="sng" w="38100">
              <a:solidFill>
                <a:srgbClr val="632523"/>
              </a:solidFill>
              <a:prstDash val="solid"/>
              <a:round/>
              <a:headEnd len="med" w="med" type="none"/>
              <a:tailEnd len="med" w="med" type="none"/>
            </a:ln>
          </p:spPr>
        </p:cxnSp>
        <p:cxnSp>
          <p:nvCxnSpPr>
            <p:cNvPr id="1653" name="Google Shape;1653;p121"/>
            <p:cNvCxnSpPr/>
            <p:nvPr/>
          </p:nvCxnSpPr>
          <p:spPr>
            <a:xfrm>
              <a:off x="4081463" y="3473389"/>
              <a:ext cx="474418" cy="3638"/>
            </a:xfrm>
            <a:prstGeom prst="straightConnector1">
              <a:avLst/>
            </a:prstGeom>
            <a:noFill/>
            <a:ln cap="flat" cmpd="sng" w="38100">
              <a:solidFill>
                <a:srgbClr val="632523"/>
              </a:solidFill>
              <a:prstDash val="solid"/>
              <a:round/>
              <a:headEnd len="med" w="med" type="none"/>
              <a:tailEnd len="med" w="med" type="triangle"/>
            </a:ln>
          </p:spPr>
        </p:cxnSp>
      </p:grpSp>
      <p:sp>
        <p:nvSpPr>
          <p:cNvPr id="1654" name="Google Shape;1654;p121"/>
          <p:cNvSpPr/>
          <p:nvPr/>
        </p:nvSpPr>
        <p:spPr>
          <a:xfrm>
            <a:off x="4760913" y="3152775"/>
            <a:ext cx="3635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55" name="Google Shape;1655;p121"/>
          <p:cNvSpPr/>
          <p:nvPr/>
        </p:nvSpPr>
        <p:spPr>
          <a:xfrm>
            <a:off x="5961063" y="2390775"/>
            <a:ext cx="3635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56" name="Google Shape;1656;p121"/>
          <p:cNvSpPr/>
          <p:nvPr/>
        </p:nvSpPr>
        <p:spPr>
          <a:xfrm>
            <a:off x="7104063" y="1600200"/>
            <a:ext cx="3635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57" name="Google Shape;1657;p121"/>
          <p:cNvSpPr/>
          <p:nvPr/>
        </p:nvSpPr>
        <p:spPr>
          <a:xfrm>
            <a:off x="3617913" y="3897313"/>
            <a:ext cx="363537"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58" name="Google Shape;1658;p121"/>
          <p:cNvSpPr/>
          <p:nvPr/>
        </p:nvSpPr>
        <p:spPr>
          <a:xfrm>
            <a:off x="2286000" y="4687888"/>
            <a:ext cx="363538"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59" name="Google Shape;1659;p121"/>
          <p:cNvSpPr/>
          <p:nvPr/>
        </p:nvSpPr>
        <p:spPr>
          <a:xfrm>
            <a:off x="2325688" y="5757863"/>
            <a:ext cx="312737"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660" name="Google Shape;1660;p121"/>
          <p:cNvSpPr/>
          <p:nvPr/>
        </p:nvSpPr>
        <p:spPr>
          <a:xfrm>
            <a:off x="3657600" y="4953000"/>
            <a:ext cx="312738"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661" name="Google Shape;1661;p121"/>
          <p:cNvSpPr/>
          <p:nvPr/>
        </p:nvSpPr>
        <p:spPr>
          <a:xfrm>
            <a:off x="4806950" y="4222750"/>
            <a:ext cx="312738"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662" name="Google Shape;1662;p121"/>
          <p:cNvSpPr/>
          <p:nvPr/>
        </p:nvSpPr>
        <p:spPr>
          <a:xfrm>
            <a:off x="5972175" y="3462338"/>
            <a:ext cx="312738"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sp>
        <p:nvSpPr>
          <p:cNvPr id="1663" name="Google Shape;1663;p121"/>
          <p:cNvSpPr/>
          <p:nvPr/>
        </p:nvSpPr>
        <p:spPr>
          <a:xfrm>
            <a:off x="7154863" y="2678113"/>
            <a:ext cx="312737"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grpSp>
        <p:nvGrpSpPr>
          <p:cNvPr id="1664" name="Google Shape;1664;p121"/>
          <p:cNvGrpSpPr/>
          <p:nvPr/>
        </p:nvGrpSpPr>
        <p:grpSpPr>
          <a:xfrm>
            <a:off x="8415338" y="1143000"/>
            <a:ext cx="152400" cy="784225"/>
            <a:chOff x="2395275" y="5018438"/>
            <a:chExt cx="152400" cy="784160"/>
          </a:xfrm>
        </p:grpSpPr>
        <p:cxnSp>
          <p:nvCxnSpPr>
            <p:cNvPr id="1665" name="Google Shape;1665;p121"/>
            <p:cNvCxnSpPr/>
            <p:nvPr/>
          </p:nvCxnSpPr>
          <p:spPr>
            <a:xfrm>
              <a:off x="2401890" y="5796080"/>
              <a:ext cx="144000" cy="0"/>
            </a:xfrm>
            <a:prstGeom prst="straightConnector1">
              <a:avLst/>
            </a:prstGeom>
            <a:noFill/>
            <a:ln cap="flat" cmpd="sng" w="38100">
              <a:solidFill>
                <a:srgbClr val="632523"/>
              </a:solidFill>
              <a:prstDash val="solid"/>
              <a:round/>
              <a:headEnd len="med" w="med" type="none"/>
              <a:tailEnd len="med" w="med" type="none"/>
            </a:ln>
          </p:spPr>
        </p:cxnSp>
        <p:cxnSp>
          <p:nvCxnSpPr>
            <p:cNvPr id="1666" name="Google Shape;1666;p121"/>
            <p:cNvCxnSpPr/>
            <p:nvPr/>
          </p:nvCxnSpPr>
          <p:spPr>
            <a:xfrm rot="10800000">
              <a:off x="2547675" y="5018438"/>
              <a:ext cx="0" cy="784160"/>
            </a:xfrm>
            <a:prstGeom prst="straightConnector1">
              <a:avLst/>
            </a:prstGeom>
            <a:noFill/>
            <a:ln cap="flat" cmpd="sng" w="38100">
              <a:solidFill>
                <a:srgbClr val="632523"/>
              </a:solidFill>
              <a:prstDash val="solid"/>
              <a:round/>
              <a:headEnd len="med" w="med" type="none"/>
              <a:tailEnd len="med" w="med" type="none"/>
            </a:ln>
          </p:spPr>
        </p:cxnSp>
        <p:cxnSp>
          <p:nvCxnSpPr>
            <p:cNvPr id="1667" name="Google Shape;1667;p121"/>
            <p:cNvCxnSpPr/>
            <p:nvPr/>
          </p:nvCxnSpPr>
          <p:spPr>
            <a:xfrm>
              <a:off x="2395275" y="5029200"/>
              <a:ext cx="144000" cy="0"/>
            </a:xfrm>
            <a:prstGeom prst="straightConnector1">
              <a:avLst/>
            </a:prstGeom>
            <a:noFill/>
            <a:ln cap="flat" cmpd="sng" w="38100">
              <a:solidFill>
                <a:srgbClr val="632523"/>
              </a:solidFill>
              <a:prstDash val="solid"/>
              <a:round/>
              <a:headEnd len="med" w="med" type="none"/>
              <a:tailEnd len="med" w="med" type="none"/>
            </a:ln>
          </p:spPr>
        </p:cxnSp>
      </p:grpSp>
      <p:sp>
        <p:nvSpPr>
          <p:cNvPr id="1668" name="Google Shape;1668;p121"/>
          <p:cNvSpPr/>
          <p:nvPr/>
        </p:nvSpPr>
        <p:spPr>
          <a:xfrm>
            <a:off x="8323263" y="838200"/>
            <a:ext cx="3635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O</a:t>
            </a:r>
            <a:endParaRPr b="1" sz="1800">
              <a:solidFill>
                <a:srgbClr val="0000CC"/>
              </a:solidFill>
              <a:latin typeface="Times New Roman"/>
              <a:ea typeface="Times New Roman"/>
              <a:cs typeface="Times New Roman"/>
              <a:sym typeface="Times New Roman"/>
            </a:endParaRPr>
          </a:p>
        </p:txBody>
      </p:sp>
      <p:sp>
        <p:nvSpPr>
          <p:cNvPr id="1669" name="Google Shape;1669;p121"/>
          <p:cNvSpPr/>
          <p:nvPr/>
        </p:nvSpPr>
        <p:spPr>
          <a:xfrm>
            <a:off x="8348663" y="1876425"/>
            <a:ext cx="312737"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Arial"/>
                <a:ea typeface="Arial"/>
                <a:cs typeface="Arial"/>
                <a:sym typeface="Arial"/>
              </a:rPr>
              <a:t>1</a:t>
            </a:r>
            <a:endParaRPr b="1" sz="1800">
              <a:solidFill>
                <a:srgbClr val="0000CC"/>
              </a:solidFill>
              <a:latin typeface="Times New Roman"/>
              <a:ea typeface="Times New Roman"/>
              <a:cs typeface="Times New Roman"/>
              <a:sym typeface="Times New Roman"/>
            </a:endParaRPr>
          </a:p>
        </p:txBody>
      </p:sp>
      <p:cxnSp>
        <p:nvCxnSpPr>
          <p:cNvPr id="1670" name="Google Shape;1670;p121"/>
          <p:cNvCxnSpPr/>
          <p:nvPr/>
        </p:nvCxnSpPr>
        <p:spPr>
          <a:xfrm>
            <a:off x="1219200" y="1219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71" name="Google Shape;1671;p121"/>
          <p:cNvCxnSpPr/>
          <p:nvPr/>
        </p:nvCxnSpPr>
        <p:spPr>
          <a:xfrm>
            <a:off x="2590800" y="1981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72" name="Google Shape;1672;p121"/>
          <p:cNvCxnSpPr/>
          <p:nvPr/>
        </p:nvCxnSpPr>
        <p:spPr>
          <a:xfrm>
            <a:off x="2563813" y="2743200"/>
            <a:ext cx="533400" cy="0"/>
          </a:xfrm>
          <a:prstGeom prst="straightConnector1">
            <a:avLst/>
          </a:prstGeom>
          <a:noFill/>
          <a:ln cap="flat" cmpd="sng" w="38100">
            <a:solidFill>
              <a:srgbClr val="FF3399"/>
            </a:solidFill>
            <a:prstDash val="solid"/>
            <a:round/>
            <a:headEnd len="med" w="med" type="none"/>
            <a:tailEnd len="med" w="med" type="triangle"/>
          </a:ln>
        </p:spPr>
      </p:cxnSp>
      <p:cxnSp>
        <p:nvCxnSpPr>
          <p:cNvPr id="1673" name="Google Shape;1673;p121"/>
          <p:cNvCxnSpPr/>
          <p:nvPr/>
        </p:nvCxnSpPr>
        <p:spPr>
          <a:xfrm>
            <a:off x="48831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674" name="Google Shape;1674;p121"/>
          <p:cNvCxnSpPr/>
          <p:nvPr/>
        </p:nvCxnSpPr>
        <p:spPr>
          <a:xfrm>
            <a:off x="4876800" y="2041525"/>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675" name="Google Shape;1675;p121"/>
          <p:cNvCxnSpPr/>
          <p:nvPr/>
        </p:nvCxnSpPr>
        <p:spPr>
          <a:xfrm>
            <a:off x="4921250" y="27305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676" name="Google Shape;1676;p121"/>
          <p:cNvCxnSpPr/>
          <p:nvPr/>
        </p:nvCxnSpPr>
        <p:spPr>
          <a:xfrm>
            <a:off x="6064250" y="1219200"/>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677" name="Google Shape;1677;p121"/>
          <p:cNvCxnSpPr/>
          <p:nvPr/>
        </p:nvCxnSpPr>
        <p:spPr>
          <a:xfrm>
            <a:off x="6049963" y="1965325"/>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678" name="Google Shape;1678;p121"/>
          <p:cNvCxnSpPr/>
          <p:nvPr/>
        </p:nvCxnSpPr>
        <p:spPr>
          <a:xfrm>
            <a:off x="7224713" y="1189038"/>
            <a:ext cx="641350" cy="701675"/>
          </a:xfrm>
          <a:prstGeom prst="straightConnector1">
            <a:avLst/>
          </a:prstGeom>
          <a:noFill/>
          <a:ln cap="flat" cmpd="sng" w="38100">
            <a:solidFill>
              <a:srgbClr val="009900"/>
            </a:solidFill>
            <a:prstDash val="solid"/>
            <a:round/>
            <a:headEnd len="med" w="med" type="none"/>
            <a:tailEnd len="med" w="med" type="triangle"/>
          </a:ln>
        </p:spPr>
      </p:cxnSp>
      <p:cxnSp>
        <p:nvCxnSpPr>
          <p:cNvPr id="1679" name="Google Shape;1679;p121"/>
          <p:cNvCxnSpPr/>
          <p:nvPr/>
        </p:nvCxnSpPr>
        <p:spPr>
          <a:xfrm>
            <a:off x="3778250" y="3554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680" name="Google Shape;1680;p121"/>
          <p:cNvCxnSpPr/>
          <p:nvPr/>
        </p:nvCxnSpPr>
        <p:spPr>
          <a:xfrm>
            <a:off x="2482850" y="3505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681" name="Google Shape;1681;p121"/>
          <p:cNvCxnSpPr/>
          <p:nvPr/>
        </p:nvCxnSpPr>
        <p:spPr>
          <a:xfrm>
            <a:off x="2514600" y="4316413"/>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682" name="Google Shape;1682;p121"/>
          <p:cNvCxnSpPr/>
          <p:nvPr/>
        </p:nvCxnSpPr>
        <p:spPr>
          <a:xfrm>
            <a:off x="2590800" y="1219200"/>
            <a:ext cx="533400" cy="0"/>
          </a:xfrm>
          <a:prstGeom prst="straightConnector1">
            <a:avLst/>
          </a:prstGeom>
          <a:noFill/>
          <a:ln cap="flat" cmpd="sng" w="38100">
            <a:solidFill>
              <a:srgbClr val="FF3399"/>
            </a:solidFill>
            <a:prstDash val="solid"/>
            <a:round/>
            <a:headEnd len="med" w="med" type="none"/>
            <a:tailEnd len="med" w="med" type="triangle"/>
          </a:ln>
        </p:spPr>
      </p:cxnSp>
      <p:sp>
        <p:nvSpPr>
          <p:cNvPr id="1683" name="Google Shape;1683;p121"/>
          <p:cNvSpPr txBox="1"/>
          <p:nvPr>
            <p:ph idx="1" type="body"/>
          </p:nvPr>
        </p:nvSpPr>
        <p:spPr>
          <a:xfrm>
            <a:off x="457200" y="762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latin typeface="Calibri"/>
                <a:ea typeface="Calibri"/>
                <a:cs typeface="Calibri"/>
                <a:sym typeface="Calibri"/>
              </a:rPr>
              <a:t>Find Huffman Tree  :</a:t>
            </a:r>
            <a:endParaRPr/>
          </a:p>
        </p:txBody>
      </p:sp>
      <p:cxnSp>
        <p:nvCxnSpPr>
          <p:cNvPr id="1684" name="Google Shape;1684;p121"/>
          <p:cNvCxnSpPr/>
          <p:nvPr/>
        </p:nvCxnSpPr>
        <p:spPr>
          <a:xfrm>
            <a:off x="3857625" y="1208088"/>
            <a:ext cx="641350" cy="636587"/>
          </a:xfrm>
          <a:prstGeom prst="straightConnector1">
            <a:avLst/>
          </a:prstGeom>
          <a:noFill/>
          <a:ln cap="flat" cmpd="sng" w="38100">
            <a:solidFill>
              <a:srgbClr val="009900"/>
            </a:solidFill>
            <a:prstDash val="solid"/>
            <a:round/>
            <a:headEnd len="med" w="med" type="none"/>
            <a:tailEnd len="med" w="med" type="triangle"/>
          </a:ln>
        </p:spPr>
      </p:cxnSp>
      <p:cxnSp>
        <p:nvCxnSpPr>
          <p:cNvPr id="1685" name="Google Shape;1685;p121"/>
          <p:cNvCxnSpPr/>
          <p:nvPr/>
        </p:nvCxnSpPr>
        <p:spPr>
          <a:xfrm>
            <a:off x="3857625" y="1981200"/>
            <a:ext cx="641350" cy="636588"/>
          </a:xfrm>
          <a:prstGeom prst="straightConnector1">
            <a:avLst/>
          </a:prstGeom>
          <a:noFill/>
          <a:ln cap="flat" cmpd="sng" w="38100">
            <a:solidFill>
              <a:srgbClr val="009900"/>
            </a:solidFill>
            <a:prstDash val="solid"/>
            <a:round/>
            <a:headEnd len="med" w="med" type="none"/>
            <a:tailEnd len="med" w="med" type="triangle"/>
          </a:ln>
        </p:spPr>
      </p:cxnSp>
      <p:cxnSp>
        <p:nvCxnSpPr>
          <p:cNvPr id="1686" name="Google Shape;1686;p121"/>
          <p:cNvCxnSpPr/>
          <p:nvPr/>
        </p:nvCxnSpPr>
        <p:spPr>
          <a:xfrm>
            <a:off x="3886200" y="2743200"/>
            <a:ext cx="641350" cy="636588"/>
          </a:xfrm>
          <a:prstGeom prst="straightConnector1">
            <a:avLst/>
          </a:prstGeom>
          <a:noFill/>
          <a:ln cap="flat" cmpd="sng" w="38100">
            <a:solidFill>
              <a:srgbClr val="0099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p:nvPr/>
        </p:nvSpPr>
        <p:spPr>
          <a:xfrm>
            <a:off x="152400" y="228600"/>
            <a:ext cx="6477000" cy="966788"/>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2800">
                <a:solidFill>
                  <a:schemeClr val="dk1"/>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Types of Compression Strategies  </a:t>
            </a:r>
            <a:r>
              <a:rPr lang="en-US" sz="2800">
                <a:solidFill>
                  <a:schemeClr val="dk2"/>
                </a:solidFill>
                <a:latin typeface="Times New Roman"/>
                <a:ea typeface="Times New Roman"/>
                <a:cs typeface="Times New Roman"/>
                <a:sym typeface="Times New Roman"/>
              </a:rPr>
              <a:t>:</a:t>
            </a:r>
            <a:endParaRPr sz="2400">
              <a:solidFill>
                <a:schemeClr val="dk2"/>
              </a:solidFill>
              <a:latin typeface="Times New Roman"/>
              <a:ea typeface="Times New Roman"/>
              <a:cs typeface="Times New Roman"/>
              <a:sym typeface="Times New Roman"/>
            </a:endParaRPr>
          </a:p>
          <a:p>
            <a:pPr indent="-457200" lvl="1" marL="914400" marR="0" rtl="0" algn="l">
              <a:spcBef>
                <a:spcPts val="48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5" name="Google Shape;535;p68"/>
          <p:cNvSpPr/>
          <p:nvPr/>
        </p:nvSpPr>
        <p:spPr>
          <a:xfrm>
            <a:off x="304800" y="1143000"/>
            <a:ext cx="6248400" cy="523875"/>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8000"/>
              </a:buClr>
              <a:buSzPts val="2800"/>
              <a:buFont typeface="Times New Roman"/>
              <a:buAutoNum type="arabicPeriod"/>
            </a:pPr>
            <a:r>
              <a:rPr b="1" lang="en-US" sz="2800">
                <a:solidFill>
                  <a:srgbClr val="008000"/>
                </a:solidFill>
                <a:latin typeface="Times New Roman"/>
                <a:ea typeface="Times New Roman"/>
                <a:cs typeface="Times New Roman"/>
                <a:sym typeface="Times New Roman"/>
              </a:rPr>
              <a:t>Lossless Compression Techniques</a:t>
            </a:r>
            <a:endParaRPr sz="2800">
              <a:solidFill>
                <a:schemeClr val="dk1"/>
              </a:solidFill>
              <a:latin typeface="Times New Roman"/>
              <a:ea typeface="Times New Roman"/>
              <a:cs typeface="Times New Roman"/>
              <a:sym typeface="Times New Roman"/>
            </a:endParaRPr>
          </a:p>
        </p:txBody>
      </p:sp>
      <p:grpSp>
        <p:nvGrpSpPr>
          <p:cNvPr id="536" name="Google Shape;536;p68"/>
          <p:cNvGrpSpPr/>
          <p:nvPr/>
        </p:nvGrpSpPr>
        <p:grpSpPr>
          <a:xfrm>
            <a:off x="0" y="6376988"/>
            <a:ext cx="9144000" cy="557212"/>
            <a:chOff x="0" y="6376988"/>
            <a:chExt cx="9144000" cy="557212"/>
          </a:xfrm>
        </p:grpSpPr>
        <p:grpSp>
          <p:nvGrpSpPr>
            <p:cNvPr id="537" name="Google Shape;537;p68"/>
            <p:cNvGrpSpPr/>
            <p:nvPr/>
          </p:nvGrpSpPr>
          <p:grpSpPr>
            <a:xfrm>
              <a:off x="0" y="6376988"/>
              <a:ext cx="9144000" cy="481012"/>
              <a:chOff x="0" y="6376988"/>
              <a:chExt cx="9144000" cy="481012"/>
            </a:xfrm>
          </p:grpSpPr>
          <p:sp>
            <p:nvSpPr>
              <p:cNvPr id="538" name="Google Shape;538;p68"/>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39" name="Google Shape;539;p68"/>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40" name="Google Shape;540;p6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541" name="Google Shape;541;p68"/>
          <p:cNvPicPr preferRelativeResize="0"/>
          <p:nvPr/>
        </p:nvPicPr>
        <p:blipFill rotWithShape="1">
          <a:blip r:embed="rId3">
            <a:alphaModFix/>
          </a:blip>
          <a:srcRect b="0" l="0" r="0" t="0"/>
          <a:stretch/>
        </p:blipFill>
        <p:spPr>
          <a:xfrm>
            <a:off x="6324600" y="304800"/>
            <a:ext cx="2819400" cy="2743200"/>
          </a:xfrm>
          <a:prstGeom prst="rect">
            <a:avLst/>
          </a:prstGeom>
          <a:noFill/>
          <a:ln>
            <a:noFill/>
          </a:ln>
        </p:spPr>
      </p:pic>
      <p:sp>
        <p:nvSpPr>
          <p:cNvPr id="542" name="Google Shape;542;p68"/>
          <p:cNvSpPr/>
          <p:nvPr/>
        </p:nvSpPr>
        <p:spPr>
          <a:xfrm>
            <a:off x="304800" y="1752600"/>
            <a:ext cx="6248400" cy="892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8000"/>
                </a:solidFill>
                <a:latin typeface="Times New Roman"/>
                <a:ea typeface="Times New Roman"/>
                <a:cs typeface="Times New Roman"/>
                <a:sym typeface="Times New Roman"/>
              </a:rPr>
              <a:t>2.  Lossy Compression Techniques </a:t>
            </a:r>
            <a:endParaRPr b="1" sz="28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pic>
        <p:nvPicPr>
          <p:cNvPr id="543" name="Google Shape;543;p68"/>
          <p:cNvPicPr preferRelativeResize="0"/>
          <p:nvPr/>
        </p:nvPicPr>
        <p:blipFill rotWithShape="1">
          <a:blip r:embed="rId4">
            <a:alphaModFix/>
          </a:blip>
          <a:srcRect b="0" l="0" r="0" t="0"/>
          <a:stretch/>
        </p:blipFill>
        <p:spPr>
          <a:xfrm>
            <a:off x="914400" y="2519363"/>
            <a:ext cx="5181600" cy="3576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graphicFrame>
        <p:nvGraphicFramePr>
          <p:cNvPr id="1692" name="Google Shape;1692;p122"/>
          <p:cNvGraphicFramePr/>
          <p:nvPr/>
        </p:nvGraphicFramePr>
        <p:xfrm>
          <a:off x="838200" y="1022350"/>
          <a:ext cx="3000000" cy="3000000"/>
        </p:xfrm>
        <a:graphic>
          <a:graphicData uri="http://schemas.openxmlformats.org/drawingml/2006/table">
            <a:tbl>
              <a:tblPr>
                <a:noFill/>
                <a:tableStyleId>{733F38CF-D5FC-4BE6-AE9B-73515147694F}</a:tableStyleId>
              </a:tblPr>
              <a:tblGrid>
                <a:gridCol w="1491675"/>
                <a:gridCol w="2041225"/>
                <a:gridCol w="2119750"/>
                <a:gridCol w="2119750"/>
              </a:tblGrid>
              <a:tr h="8960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Symbol</a:t>
                      </a:r>
                      <a:endParaRPr/>
                    </a:p>
                    <a:p>
                      <a:pPr indent="0" lvl="0" marL="0" marR="0" rtl="0" algn="ctr">
                        <a:lnSpc>
                          <a:spcPct val="100000"/>
                        </a:lnSpc>
                        <a:spcBef>
                          <a:spcPts val="480"/>
                        </a:spcBef>
                        <a:spcAft>
                          <a:spcPts val="0"/>
                        </a:spcAft>
                        <a:buClr>
                          <a:schemeClr val="dk2"/>
                        </a:buClr>
                        <a:buSzPts val="2400"/>
                        <a:buFont typeface="Noto Sans Symbols"/>
                        <a:buNone/>
                      </a:pPr>
                      <a:r>
                        <a:rPr b="1" i="0" lang="en-US" sz="2400" u="none" cap="none" strike="noStrike">
                          <a:solidFill>
                            <a:srgbClr val="FF0000"/>
                          </a:solidFill>
                          <a:latin typeface="Times New Roman"/>
                          <a:ea typeface="Times New Roman"/>
                          <a:cs typeface="Times New Roman"/>
                          <a:sym typeface="Times New Roman"/>
                        </a:rPr>
                        <a:t>S</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Probability </a:t>
                      </a:r>
                      <a:r>
                        <a:rPr b="1" i="0" lang="en-US" sz="2400" u="none" cap="none" strike="noStrike">
                          <a:solidFill>
                            <a:srgbClr val="FF0000"/>
                          </a:solidFill>
                          <a:latin typeface="Times New Roman"/>
                          <a:ea typeface="Times New Roman"/>
                          <a:cs typeface="Times New Roman"/>
                          <a:sym typeface="Times New Roman"/>
                        </a:rPr>
                        <a:t>P</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Code-word</a:t>
                      </a:r>
                      <a:endParaRPr/>
                    </a:p>
                    <a:p>
                      <a:pPr indent="0" lvl="0" marL="0" marR="0" rtl="0" algn="ctr">
                        <a:lnSpc>
                          <a:spcPct val="100000"/>
                        </a:lnSpc>
                        <a:spcBef>
                          <a:spcPts val="480"/>
                        </a:spcBef>
                        <a:spcAft>
                          <a:spcPts val="0"/>
                        </a:spcAft>
                        <a:buClr>
                          <a:schemeClr val="dk2"/>
                        </a:buClr>
                        <a:buSzPts val="2400"/>
                        <a:buFont typeface="Noto Sans Symbols"/>
                        <a:buNone/>
                      </a:pPr>
                      <a:r>
                        <a:rPr b="1" i="0" lang="en-US" sz="2400" u="none" cap="none" strike="noStrike">
                          <a:solidFill>
                            <a:srgbClr val="FF0000"/>
                          </a:solidFill>
                          <a:latin typeface="Times New Roman"/>
                          <a:ea typeface="Times New Roman"/>
                          <a:cs typeface="Times New Roman"/>
                          <a:sym typeface="Times New Roman"/>
                        </a:rPr>
                        <a:t>C</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Length of Codeword </a:t>
                      </a:r>
                      <a:r>
                        <a:rPr b="1" i="0" lang="en-US" sz="2400" u="none" cap="none" strike="noStrike">
                          <a:solidFill>
                            <a:srgbClr val="FF0000"/>
                          </a:solidFill>
                          <a:latin typeface="Times New Roman"/>
                          <a:ea typeface="Times New Roman"/>
                          <a:cs typeface="Times New Roman"/>
                          <a:sym typeface="Times New Roman"/>
                        </a:rPr>
                        <a:t>L</a:t>
                      </a:r>
                      <a:r>
                        <a:rPr b="1" baseline="-25000" i="0" lang="en-US" sz="2400" u="none" cap="none" strike="noStrike">
                          <a:solidFill>
                            <a:srgbClr val="FF0000"/>
                          </a:solidFill>
                          <a:latin typeface="Times New Roman"/>
                          <a:ea typeface="Times New Roman"/>
                          <a:cs typeface="Times New Roman"/>
                          <a:sym typeface="Times New Roman"/>
                        </a:rPr>
                        <a:t>k</a:t>
                      </a:r>
                      <a:endParaRPr b="1" i="0" sz="2400" u="none" cap="none" strike="noStrike">
                        <a:solidFill>
                          <a:srgbClr val="6600CC"/>
                        </a:solidFill>
                        <a:latin typeface="Times New Roman"/>
                        <a:ea typeface="Times New Roman"/>
                        <a:cs typeface="Times New Roman"/>
                        <a:sym typeface="Times New Roman"/>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1</a:t>
                      </a:r>
                      <a:r>
                        <a:rPr b="1" i="0" lang="en-US" sz="2400" u="none" cap="none" strike="noStrike">
                          <a:solidFill>
                            <a:srgbClr val="0C0C0C"/>
                          </a:solidFill>
                          <a:latin typeface="Times New Roman"/>
                          <a:ea typeface="Times New Roman"/>
                          <a:cs typeface="Times New Roman"/>
                          <a:sym typeface="Times New Roman"/>
                        </a:rPr>
                        <a:t> = 10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1 0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3</a:t>
                      </a:r>
                      <a:r>
                        <a:rPr b="1" i="0" lang="en-US" sz="2400" u="none" cap="none" strike="noStrike">
                          <a:solidFill>
                            <a:srgbClr val="0C0C0C"/>
                          </a:solidFill>
                          <a:latin typeface="Times New Roman"/>
                          <a:ea typeface="Times New Roman"/>
                          <a:cs typeface="Times New Roman"/>
                          <a:sym typeface="Times New Roman"/>
                        </a:rPr>
                        <a:t> = 20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1 1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5</a:t>
                      </a:r>
                      <a:r>
                        <a:rPr b="1" i="0" lang="en-US" sz="2400" u="none" cap="none" strike="noStrike">
                          <a:solidFill>
                            <a:srgbClr val="0C0C0C"/>
                          </a:solidFill>
                          <a:latin typeface="Times New Roman"/>
                          <a:ea typeface="Times New Roman"/>
                          <a:cs typeface="Times New Roman"/>
                          <a:sym typeface="Times New Roman"/>
                        </a:rPr>
                        <a:t> = 30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6</a:t>
                      </a:r>
                      <a:r>
                        <a:rPr b="1" i="0" lang="en-US" sz="2400" u="none" cap="none" strike="noStrike">
                          <a:solidFill>
                            <a:srgbClr val="0C0C0C"/>
                          </a:solidFill>
                          <a:latin typeface="Times New Roman"/>
                          <a:ea typeface="Times New Roman"/>
                          <a:cs typeface="Times New Roman"/>
                          <a:sym typeface="Times New Roman"/>
                        </a:rPr>
                        <a:t> = 44</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0 1 0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7</a:t>
                      </a:r>
                      <a:r>
                        <a:rPr b="1" i="0" lang="en-US" sz="2400" u="none" cap="none" strike="noStrike">
                          <a:solidFill>
                            <a:srgbClr val="0C0C0C"/>
                          </a:solidFill>
                          <a:latin typeface="Times New Roman"/>
                          <a:ea typeface="Times New Roman"/>
                          <a:cs typeface="Times New Roman"/>
                          <a:sym typeface="Times New Roman"/>
                        </a:rPr>
                        <a:t> = 50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2/16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0 1 1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3</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2</a:t>
                      </a:r>
                      <a:r>
                        <a:rPr b="1" i="0" lang="en-US" sz="2400" u="none" cap="none" strike="noStrike">
                          <a:solidFill>
                            <a:srgbClr val="0C0C0C"/>
                          </a:solidFill>
                          <a:latin typeface="Times New Roman"/>
                          <a:ea typeface="Times New Roman"/>
                          <a:cs typeface="Times New Roman"/>
                          <a:sym typeface="Times New Roman"/>
                        </a:rPr>
                        <a:t> = 65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0 0 1 0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1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4</a:t>
                      </a:r>
                      <a:r>
                        <a:rPr b="1" i="0" lang="en-US" sz="2400" u="none" cap="none" strike="noStrike">
                          <a:solidFill>
                            <a:srgbClr val="0C0C0C"/>
                          </a:solidFill>
                          <a:latin typeface="Times New Roman"/>
                          <a:ea typeface="Times New Roman"/>
                          <a:cs typeface="Times New Roman"/>
                          <a:sym typeface="Times New Roman"/>
                        </a:rPr>
                        <a:t> = 75</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1/16</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0 0 1 1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4</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93" name="Google Shape;1693;p122"/>
          <p:cNvSpPr txBox="1"/>
          <p:nvPr>
            <p:ph idx="1" type="body"/>
          </p:nvPr>
        </p:nvSpPr>
        <p:spPr>
          <a:xfrm>
            <a:off x="457200" y="304800"/>
            <a:ext cx="73914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b="1" lang="en-US">
                <a:latin typeface="Calibri"/>
                <a:ea typeface="Calibri"/>
                <a:cs typeface="Calibri"/>
                <a:sym typeface="Calibri"/>
              </a:rPr>
              <a:t>Symbol  Codewords  :</a:t>
            </a:r>
            <a:endParaRPr/>
          </a:p>
        </p:txBody>
      </p:sp>
      <p:grpSp>
        <p:nvGrpSpPr>
          <p:cNvPr id="1694" name="Google Shape;1694;p122"/>
          <p:cNvGrpSpPr/>
          <p:nvPr/>
        </p:nvGrpSpPr>
        <p:grpSpPr>
          <a:xfrm>
            <a:off x="0" y="6324600"/>
            <a:ext cx="9144000" cy="609600"/>
            <a:chOff x="0" y="6324600"/>
            <a:chExt cx="9144000" cy="609600"/>
          </a:xfrm>
        </p:grpSpPr>
        <p:sp>
          <p:nvSpPr>
            <p:cNvPr id="1695" name="Google Shape;1695;p12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696" name="Google Shape;1696;p12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graphicFrame>
        <p:nvGraphicFramePr>
          <p:cNvPr id="1702" name="Google Shape;1702;p123"/>
          <p:cNvGraphicFramePr/>
          <p:nvPr/>
        </p:nvGraphicFramePr>
        <p:xfrm>
          <a:off x="762000" y="793750"/>
          <a:ext cx="3000000" cy="3000000"/>
        </p:xfrm>
        <a:graphic>
          <a:graphicData uri="http://schemas.openxmlformats.org/drawingml/2006/table">
            <a:tbl>
              <a:tblPr>
                <a:noFill/>
                <a:tableStyleId>{733F38CF-D5FC-4BE6-AE9B-73515147694F}</a:tableStyleId>
              </a:tblPr>
              <a:tblGrid>
                <a:gridCol w="1491725"/>
                <a:gridCol w="2119825"/>
              </a:tblGrid>
              <a:tr h="501725">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Symbol</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6600CC"/>
                          </a:solidFill>
                          <a:latin typeface="Times New Roman"/>
                          <a:ea typeface="Times New Roman"/>
                          <a:cs typeface="Times New Roman"/>
                          <a:sym typeface="Times New Roman"/>
                        </a:rPr>
                        <a:t>Code-word</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1</a:t>
                      </a:r>
                      <a:r>
                        <a:rPr b="1" i="0" lang="en-US" sz="2400" u="none" cap="none" strike="noStrike">
                          <a:solidFill>
                            <a:srgbClr val="0C0C0C"/>
                          </a:solidFill>
                          <a:latin typeface="Times New Roman"/>
                          <a:ea typeface="Times New Roman"/>
                          <a:cs typeface="Times New Roman"/>
                          <a:sym typeface="Times New Roman"/>
                        </a:rPr>
                        <a:t> = 10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1 0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3</a:t>
                      </a:r>
                      <a:r>
                        <a:rPr b="1" i="0" lang="en-US" sz="2400" u="none" cap="none" strike="noStrike">
                          <a:solidFill>
                            <a:srgbClr val="0C0C0C"/>
                          </a:solidFill>
                          <a:latin typeface="Times New Roman"/>
                          <a:ea typeface="Times New Roman"/>
                          <a:cs typeface="Times New Roman"/>
                          <a:sym typeface="Times New Roman"/>
                        </a:rPr>
                        <a:t> = 20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1 1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5</a:t>
                      </a:r>
                      <a:r>
                        <a:rPr b="1" i="0" lang="en-US" sz="2400" u="none" cap="none" strike="noStrike">
                          <a:solidFill>
                            <a:srgbClr val="0C0C0C"/>
                          </a:solidFill>
                          <a:latin typeface="Times New Roman"/>
                          <a:ea typeface="Times New Roman"/>
                          <a:cs typeface="Times New Roman"/>
                          <a:sym typeface="Times New Roman"/>
                        </a:rPr>
                        <a:t> = 30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6</a:t>
                      </a:r>
                      <a:r>
                        <a:rPr b="1" i="0" lang="en-US" sz="2400" u="none" cap="none" strike="noStrike">
                          <a:solidFill>
                            <a:srgbClr val="0C0C0C"/>
                          </a:solidFill>
                          <a:latin typeface="Times New Roman"/>
                          <a:ea typeface="Times New Roman"/>
                          <a:cs typeface="Times New Roman"/>
                          <a:sym typeface="Times New Roman"/>
                        </a:rPr>
                        <a:t> = 44</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0 1 0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7</a:t>
                      </a:r>
                      <a:r>
                        <a:rPr b="1" i="0" lang="en-US" sz="2400" u="none" cap="none" strike="noStrike">
                          <a:solidFill>
                            <a:srgbClr val="0C0C0C"/>
                          </a:solidFill>
                          <a:latin typeface="Times New Roman"/>
                          <a:ea typeface="Times New Roman"/>
                          <a:cs typeface="Times New Roman"/>
                          <a:sym typeface="Times New Roman"/>
                        </a:rPr>
                        <a:t> = 50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0 1 1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2</a:t>
                      </a:r>
                      <a:r>
                        <a:rPr b="1" i="0" lang="en-US" sz="2400" u="none" cap="none" strike="noStrike">
                          <a:solidFill>
                            <a:srgbClr val="0C0C0C"/>
                          </a:solidFill>
                          <a:latin typeface="Times New Roman"/>
                          <a:ea typeface="Times New Roman"/>
                          <a:cs typeface="Times New Roman"/>
                          <a:sym typeface="Times New Roman"/>
                        </a:rPr>
                        <a:t> = 65</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0 0 1 0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rgbClr val="0C0C0C"/>
                          </a:solidFill>
                          <a:latin typeface="Times New Roman"/>
                          <a:ea typeface="Times New Roman"/>
                          <a:cs typeface="Times New Roman"/>
                          <a:sym typeface="Times New Roman"/>
                        </a:rPr>
                        <a:t>S</a:t>
                      </a:r>
                      <a:r>
                        <a:rPr b="1" baseline="-25000" i="0" lang="en-US" sz="2400" u="none" cap="none" strike="noStrike">
                          <a:solidFill>
                            <a:srgbClr val="0C0C0C"/>
                          </a:solidFill>
                          <a:latin typeface="Times New Roman"/>
                          <a:ea typeface="Times New Roman"/>
                          <a:cs typeface="Times New Roman"/>
                          <a:sym typeface="Times New Roman"/>
                        </a:rPr>
                        <a:t>4</a:t>
                      </a:r>
                      <a:r>
                        <a:rPr b="1" i="0" lang="en-US" sz="2400" u="none" cap="none" strike="noStrike">
                          <a:solidFill>
                            <a:srgbClr val="0C0C0C"/>
                          </a:solidFill>
                          <a:latin typeface="Times New Roman"/>
                          <a:ea typeface="Times New Roman"/>
                          <a:cs typeface="Times New Roman"/>
                          <a:sym typeface="Times New Roman"/>
                        </a:rPr>
                        <a:t> = 75</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0 0 1 1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03" name="Google Shape;1703;p123"/>
          <p:cNvSpPr txBox="1"/>
          <p:nvPr>
            <p:ph idx="1" type="body"/>
          </p:nvPr>
        </p:nvSpPr>
        <p:spPr>
          <a:xfrm>
            <a:off x="457200" y="76200"/>
            <a:ext cx="4191000" cy="53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latin typeface="Calibri"/>
                <a:ea typeface="Calibri"/>
                <a:cs typeface="Calibri"/>
                <a:sym typeface="Calibri"/>
              </a:rPr>
              <a:t>Symbol  Codewords Table  :</a:t>
            </a:r>
            <a:endParaRPr/>
          </a:p>
        </p:txBody>
      </p:sp>
      <p:grpSp>
        <p:nvGrpSpPr>
          <p:cNvPr id="1704" name="Google Shape;1704;p123"/>
          <p:cNvGrpSpPr/>
          <p:nvPr/>
        </p:nvGrpSpPr>
        <p:grpSpPr>
          <a:xfrm>
            <a:off x="0" y="6400800"/>
            <a:ext cx="9144000" cy="609600"/>
            <a:chOff x="0" y="6324600"/>
            <a:chExt cx="9144000" cy="609600"/>
          </a:xfrm>
        </p:grpSpPr>
        <p:sp>
          <p:nvSpPr>
            <p:cNvPr id="1705" name="Google Shape;1705;p12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06" name="Google Shape;1706;p12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1707" name="Google Shape;1707;p123"/>
          <p:cNvGrpSpPr/>
          <p:nvPr/>
        </p:nvGrpSpPr>
        <p:grpSpPr>
          <a:xfrm>
            <a:off x="4800600" y="304800"/>
            <a:ext cx="3276600" cy="1981200"/>
            <a:chOff x="304800" y="1295400"/>
            <a:chExt cx="3276600" cy="2514600"/>
          </a:xfrm>
        </p:grpSpPr>
        <p:sp>
          <p:nvSpPr>
            <p:cNvPr id="1708" name="Google Shape;1708;p123"/>
            <p:cNvSpPr txBox="1"/>
            <p:nvPr/>
          </p:nvSpPr>
          <p:spPr>
            <a:xfrm>
              <a:off x="990600" y="1448533"/>
              <a:ext cx="2590800" cy="236146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400"/>
                <a:buFont typeface="Noto Sans Symbols"/>
                <a:buNone/>
              </a:pPr>
              <a:r>
                <a:rPr lang="en-US" sz="2400">
                  <a:solidFill>
                    <a:schemeClr val="dk1"/>
                  </a:solidFill>
                  <a:latin typeface="Calibri"/>
                  <a:ea typeface="Calibri"/>
                  <a:cs typeface="Calibri"/>
                  <a:sym typeface="Calibri"/>
                </a:rPr>
                <a:t>10  10  65   20 </a:t>
              </a:r>
              <a:endParaRPr/>
            </a:p>
            <a:p>
              <a:pPr indent="-514350" lvl="0" marL="514350" marR="0" rtl="0" algn="ctr">
                <a:spcBef>
                  <a:spcPts val="480"/>
                </a:spcBef>
                <a:spcAft>
                  <a:spcPts val="0"/>
                </a:spcAft>
                <a:buClr>
                  <a:schemeClr val="dk1"/>
                </a:buClr>
                <a:buSzPts val="2400"/>
                <a:buFont typeface="Noto Sans Symbols"/>
                <a:buAutoNum type="arabicPlain" startAt="10"/>
              </a:pPr>
              <a:r>
                <a:rPr lang="en-US" sz="2400">
                  <a:solidFill>
                    <a:schemeClr val="dk1"/>
                  </a:solidFill>
                  <a:latin typeface="Calibri"/>
                  <a:ea typeface="Calibri"/>
                  <a:cs typeface="Calibri"/>
                  <a:sym typeface="Calibri"/>
                </a:rPr>
                <a:t>  75  20  30</a:t>
              </a:r>
              <a:endParaRPr/>
            </a:p>
            <a:p>
              <a:pPr indent="-514350" lvl="0" marL="514350" marR="0" rtl="0" algn="ctr">
                <a:spcBef>
                  <a:spcPts val="480"/>
                </a:spcBef>
                <a:spcAft>
                  <a:spcPts val="0"/>
                </a:spcAft>
                <a:buNone/>
              </a:pPr>
              <a:r>
                <a:rPr lang="en-US" sz="2400">
                  <a:solidFill>
                    <a:schemeClr val="dk1"/>
                  </a:solidFill>
                  <a:latin typeface="Calibri"/>
                  <a:ea typeface="Calibri"/>
                  <a:cs typeface="Calibri"/>
                  <a:sym typeface="Calibri"/>
                </a:rPr>
                <a:t>20  30   44  50</a:t>
              </a:r>
              <a:endParaRPr/>
            </a:p>
            <a:p>
              <a:pPr indent="-342900" lvl="0" marL="342900" marR="0" rtl="0" algn="ctr">
                <a:spcBef>
                  <a:spcPts val="480"/>
                </a:spcBef>
                <a:spcAft>
                  <a:spcPts val="0"/>
                </a:spcAft>
                <a:buClr>
                  <a:schemeClr val="dk1"/>
                </a:buClr>
                <a:buSzPts val="2400"/>
                <a:buFont typeface="Noto Sans Symbols"/>
                <a:buNone/>
              </a:pPr>
              <a:r>
                <a:rPr lang="en-US" sz="2400">
                  <a:solidFill>
                    <a:schemeClr val="dk1"/>
                  </a:solidFill>
                  <a:latin typeface="Calibri"/>
                  <a:ea typeface="Calibri"/>
                  <a:cs typeface="Calibri"/>
                  <a:sym typeface="Calibri"/>
                </a:rPr>
                <a:t>50  44  30  10</a:t>
              </a:r>
              <a:endParaRPr/>
            </a:p>
          </p:txBody>
        </p:sp>
        <p:sp>
          <p:nvSpPr>
            <p:cNvPr id="1709" name="Google Shape;1709;p123"/>
            <p:cNvSpPr txBox="1"/>
            <p:nvPr/>
          </p:nvSpPr>
          <p:spPr>
            <a:xfrm>
              <a:off x="304800" y="12954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grpSp>
      <p:graphicFrame>
        <p:nvGraphicFramePr>
          <p:cNvPr id="1710" name="Google Shape;1710;p123"/>
          <p:cNvGraphicFramePr/>
          <p:nvPr/>
        </p:nvGraphicFramePr>
        <p:xfrm>
          <a:off x="5562600" y="2667000"/>
          <a:ext cx="3000000" cy="3000000"/>
        </p:xfrm>
        <a:graphic>
          <a:graphicData uri="http://schemas.openxmlformats.org/drawingml/2006/table">
            <a:tbl>
              <a:tblPr>
                <a:noFill/>
                <a:tableStyleId>{733F38CF-D5FC-4BE6-AE9B-73515147694F}</a:tableStyleId>
              </a:tblPr>
              <a:tblGrid>
                <a:gridCol w="643475"/>
                <a:gridCol w="880525"/>
                <a:gridCol w="914400"/>
                <a:gridCol w="914400"/>
              </a:tblGrid>
              <a:tr h="457200">
                <a:tc>
                  <a:txBody>
                    <a:bodyPr/>
                    <a:lstStyle/>
                    <a:p>
                      <a:pPr indent="0" lvl="0" marL="0" marR="0" rtl="0" algn="l">
                        <a:spcBef>
                          <a:spcPts val="0"/>
                        </a:spcBef>
                        <a:spcAft>
                          <a:spcPts val="0"/>
                        </a:spcAft>
                        <a:buNone/>
                      </a:pPr>
                      <a:r>
                        <a:rPr b="1" lang="en-US" sz="2400">
                          <a:solidFill>
                            <a:srgbClr val="008000"/>
                          </a:solidFill>
                        </a:rPr>
                        <a:t>10</a:t>
                      </a:r>
                      <a:endParaRPr b="1" sz="2400">
                        <a:solidFill>
                          <a:srgbClr val="008000"/>
                        </a:solidFill>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008000"/>
                          </a:solidFill>
                        </a:rPr>
                        <a:t>10</a:t>
                      </a:r>
                      <a:endParaRPr b="1" sz="2400">
                        <a:solidFill>
                          <a:srgbClr val="0080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t>0010</a:t>
                      </a:r>
                      <a:endParaRPr b="1" sz="2400"/>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FF6600"/>
                          </a:solidFill>
                        </a:rPr>
                        <a:t>11</a:t>
                      </a:r>
                      <a:endParaRPr b="1" sz="2400">
                        <a:solidFill>
                          <a:srgbClr val="FF66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l">
                        <a:spcBef>
                          <a:spcPts val="0"/>
                        </a:spcBef>
                        <a:spcAft>
                          <a:spcPts val="0"/>
                        </a:spcAft>
                        <a:buNone/>
                      </a:pPr>
                      <a:r>
                        <a:rPr b="1" lang="en-US" sz="2400"/>
                        <a:t>10</a:t>
                      </a:r>
                      <a:endParaRPr b="1" sz="2400"/>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6600CC"/>
                          </a:solidFill>
                        </a:rPr>
                        <a:t>0011</a:t>
                      </a:r>
                      <a:endParaRPr b="1" sz="2400">
                        <a:solidFill>
                          <a:srgbClr val="6600CC"/>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FF6600"/>
                          </a:solidFill>
                        </a:rPr>
                        <a:t>11</a:t>
                      </a:r>
                      <a:endParaRPr b="1" sz="2400">
                        <a:solidFill>
                          <a:srgbClr val="FF66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0000CC"/>
                          </a:solidFill>
                        </a:rPr>
                        <a:t>000</a:t>
                      </a:r>
                      <a:endParaRPr b="1" sz="2400">
                        <a:solidFill>
                          <a:srgbClr val="0000CC"/>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l">
                        <a:spcBef>
                          <a:spcPts val="0"/>
                        </a:spcBef>
                        <a:spcAft>
                          <a:spcPts val="0"/>
                        </a:spcAft>
                        <a:buNone/>
                      </a:pPr>
                      <a:r>
                        <a:rPr b="1" lang="en-US" sz="2400">
                          <a:solidFill>
                            <a:srgbClr val="FF0000"/>
                          </a:solidFill>
                        </a:rPr>
                        <a:t>11</a:t>
                      </a:r>
                      <a:endParaRPr b="1" sz="2400">
                        <a:solidFill>
                          <a:srgbClr val="FF0000"/>
                        </a:solidFill>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CC"/>
                        </a:buClr>
                        <a:buSzPts val="2400"/>
                        <a:buFont typeface="Calibri"/>
                        <a:buNone/>
                      </a:pPr>
                      <a:r>
                        <a:rPr b="1" lang="en-US" sz="2400">
                          <a:solidFill>
                            <a:srgbClr val="0000CC"/>
                          </a:solidFill>
                        </a:rPr>
                        <a:t>000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800000"/>
                          </a:solidFill>
                        </a:rPr>
                        <a:t>010</a:t>
                      </a:r>
                      <a:endParaRPr b="1" sz="2400">
                        <a:solidFill>
                          <a:srgbClr val="8000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t>011</a:t>
                      </a:r>
                      <a:endParaRPr b="1" sz="2400"/>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l">
                        <a:spcBef>
                          <a:spcPts val="0"/>
                        </a:spcBef>
                        <a:spcAft>
                          <a:spcPts val="0"/>
                        </a:spcAft>
                        <a:buNone/>
                      </a:pPr>
                      <a:r>
                        <a:rPr b="1" lang="en-US" sz="2400"/>
                        <a:t>011</a:t>
                      </a:r>
                      <a:endParaRPr b="1" sz="2400"/>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800000"/>
                          </a:solidFill>
                        </a:rPr>
                        <a:t>010</a:t>
                      </a:r>
                      <a:endParaRPr b="1" sz="2400">
                        <a:solidFill>
                          <a:srgbClr val="8000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CC"/>
                        </a:buClr>
                        <a:buSzPts val="2400"/>
                        <a:buFont typeface="Calibri"/>
                        <a:buNone/>
                      </a:pPr>
                      <a:r>
                        <a:rPr b="1" lang="en-US" sz="2400">
                          <a:solidFill>
                            <a:srgbClr val="0000CC"/>
                          </a:solidFill>
                        </a:rPr>
                        <a:t>000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a:solidFill>
                            <a:srgbClr val="008000"/>
                          </a:solidFill>
                        </a:rPr>
                        <a:t>10</a:t>
                      </a:r>
                      <a:endParaRPr b="1" sz="2400">
                        <a:solidFill>
                          <a:srgbClr val="008000"/>
                        </a:solidFill>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11" name="Google Shape;1711;p123"/>
          <p:cNvSpPr txBox="1"/>
          <p:nvPr/>
        </p:nvSpPr>
        <p:spPr>
          <a:xfrm>
            <a:off x="4800600" y="25908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
        <p:nvSpPr>
          <p:cNvPr id="1712" name="Google Shape;1712;p123"/>
          <p:cNvSpPr/>
          <p:nvPr/>
        </p:nvSpPr>
        <p:spPr>
          <a:xfrm>
            <a:off x="609600" y="4648200"/>
            <a:ext cx="8305800" cy="954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Encoded Image is then given by  :</a:t>
            </a:r>
            <a:endParaRPr/>
          </a:p>
          <a:p>
            <a:pPr indent="0" lvl="0" marL="0" marR="0" rtl="0" algn="l">
              <a:spcBef>
                <a:spcPts val="0"/>
              </a:spcBef>
              <a:spcAft>
                <a:spcPts val="0"/>
              </a:spcAft>
              <a:buClr>
                <a:srgbClr val="008000"/>
              </a:buClr>
              <a:buSzPts val="2800"/>
              <a:buFont typeface="Noto Sans Symbols"/>
              <a:buNone/>
            </a:pPr>
            <a:r>
              <a:rPr b="1" lang="en-US" sz="2800">
                <a:solidFill>
                  <a:srgbClr val="008000"/>
                </a:solidFill>
                <a:latin typeface="Calibri"/>
                <a:ea typeface="Calibri"/>
                <a:cs typeface="Calibri"/>
                <a:sym typeface="Calibri"/>
              </a:rPr>
              <a:t>1010</a:t>
            </a:r>
            <a:r>
              <a:rPr b="1" lang="en-US" sz="2800">
                <a:solidFill>
                  <a:schemeClr val="dk1"/>
                </a:solidFill>
                <a:latin typeface="Calibri"/>
                <a:ea typeface="Calibri"/>
                <a:cs typeface="Calibri"/>
                <a:sym typeface="Calibri"/>
              </a:rPr>
              <a:t>0010</a:t>
            </a:r>
            <a:r>
              <a:rPr b="1" lang="en-US" sz="2800">
                <a:solidFill>
                  <a:srgbClr val="FF0000"/>
                </a:solidFill>
                <a:latin typeface="Calibri"/>
                <a:ea typeface="Calibri"/>
                <a:cs typeface="Calibri"/>
                <a:sym typeface="Calibri"/>
              </a:rPr>
              <a:t>11</a:t>
            </a:r>
            <a:r>
              <a:rPr b="1" lang="en-US" sz="2800">
                <a:solidFill>
                  <a:srgbClr val="008000"/>
                </a:solidFill>
                <a:latin typeface="Calibri"/>
                <a:ea typeface="Calibri"/>
                <a:cs typeface="Calibri"/>
                <a:sym typeface="Calibri"/>
              </a:rPr>
              <a:t>10</a:t>
            </a:r>
            <a:r>
              <a:rPr b="1" lang="en-US" sz="2800">
                <a:solidFill>
                  <a:srgbClr val="6600CC"/>
                </a:solidFill>
                <a:latin typeface="Calibri"/>
                <a:ea typeface="Calibri"/>
                <a:cs typeface="Calibri"/>
                <a:sym typeface="Calibri"/>
              </a:rPr>
              <a:t>0011</a:t>
            </a:r>
            <a:r>
              <a:rPr b="1" lang="en-US" sz="2800">
                <a:solidFill>
                  <a:srgbClr val="FF0000"/>
                </a:solidFill>
                <a:latin typeface="Calibri"/>
                <a:ea typeface="Calibri"/>
                <a:cs typeface="Calibri"/>
                <a:sym typeface="Calibri"/>
              </a:rPr>
              <a:t>11</a:t>
            </a:r>
            <a:r>
              <a:rPr b="1" lang="en-US" sz="2800">
                <a:solidFill>
                  <a:srgbClr val="0000CC"/>
                </a:solidFill>
                <a:latin typeface="Calibri"/>
                <a:ea typeface="Calibri"/>
                <a:cs typeface="Calibri"/>
                <a:sym typeface="Calibri"/>
              </a:rPr>
              <a:t>000</a:t>
            </a:r>
            <a:r>
              <a:rPr b="1" lang="en-US" sz="2800">
                <a:solidFill>
                  <a:srgbClr val="FF0000"/>
                </a:solidFill>
                <a:latin typeface="Calibri"/>
                <a:ea typeface="Calibri"/>
                <a:cs typeface="Calibri"/>
                <a:sym typeface="Calibri"/>
              </a:rPr>
              <a:t>11</a:t>
            </a:r>
            <a:r>
              <a:rPr b="1" lang="en-US" sz="2800">
                <a:solidFill>
                  <a:srgbClr val="0000CC"/>
                </a:solidFill>
                <a:latin typeface="Calibri"/>
                <a:ea typeface="Calibri"/>
                <a:cs typeface="Calibri"/>
                <a:sym typeface="Calibri"/>
              </a:rPr>
              <a:t>000</a:t>
            </a:r>
            <a:r>
              <a:rPr b="1" lang="en-US" sz="2800">
                <a:solidFill>
                  <a:srgbClr val="800000"/>
                </a:solidFill>
                <a:latin typeface="Calibri"/>
                <a:ea typeface="Calibri"/>
                <a:cs typeface="Calibri"/>
                <a:sym typeface="Calibri"/>
              </a:rPr>
              <a:t>010</a:t>
            </a:r>
            <a:r>
              <a:rPr b="1" lang="en-US" sz="2800">
                <a:solidFill>
                  <a:schemeClr val="dk1"/>
                </a:solidFill>
                <a:latin typeface="Calibri"/>
                <a:ea typeface="Calibri"/>
                <a:cs typeface="Calibri"/>
                <a:sym typeface="Calibri"/>
              </a:rPr>
              <a:t>011011</a:t>
            </a:r>
            <a:r>
              <a:rPr b="1" lang="en-US" sz="2800">
                <a:solidFill>
                  <a:srgbClr val="800000"/>
                </a:solidFill>
                <a:latin typeface="Calibri"/>
                <a:ea typeface="Calibri"/>
                <a:cs typeface="Calibri"/>
                <a:sym typeface="Calibri"/>
              </a:rPr>
              <a:t>010</a:t>
            </a:r>
            <a:r>
              <a:rPr b="1" lang="en-US" sz="2800">
                <a:solidFill>
                  <a:srgbClr val="0000CC"/>
                </a:solidFill>
                <a:latin typeface="Calibri"/>
                <a:ea typeface="Calibri"/>
                <a:cs typeface="Calibri"/>
                <a:sym typeface="Calibri"/>
              </a:rPr>
              <a:t>000</a:t>
            </a:r>
            <a:r>
              <a:rPr b="1" lang="en-US" sz="2800">
                <a:solidFill>
                  <a:srgbClr val="008000"/>
                </a:solidFill>
                <a:latin typeface="Calibri"/>
                <a:ea typeface="Calibri"/>
                <a:cs typeface="Calibri"/>
                <a:sym typeface="Calibri"/>
              </a:rPr>
              <a:t>10</a:t>
            </a:r>
            <a:endParaRPr sz="2800">
              <a:solidFill>
                <a:srgbClr val="008000"/>
              </a:solidFill>
              <a:latin typeface="Calibri"/>
              <a:ea typeface="Calibri"/>
              <a:cs typeface="Calibri"/>
              <a:sym typeface="Calibri"/>
            </a:endParaRPr>
          </a:p>
        </p:txBody>
      </p:sp>
      <p:sp>
        <p:nvSpPr>
          <p:cNvPr id="1713" name="Google Shape;1713;p123"/>
          <p:cNvSpPr/>
          <p:nvPr/>
        </p:nvSpPr>
        <p:spPr>
          <a:xfrm>
            <a:off x="609600" y="5638800"/>
            <a:ext cx="76200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CC"/>
              </a:buClr>
              <a:buSzPts val="2800"/>
              <a:buFont typeface="Noto Sans Symbols"/>
              <a:buNone/>
            </a:pPr>
            <a:r>
              <a:rPr b="1" lang="en-US" sz="2800">
                <a:solidFill>
                  <a:srgbClr val="0000CC"/>
                </a:solidFill>
                <a:latin typeface="Calibri"/>
                <a:ea typeface="Calibri"/>
                <a:cs typeface="Calibri"/>
                <a:sym typeface="Calibri"/>
              </a:rPr>
              <a:t>Size of Encoded Image : </a:t>
            </a:r>
            <a:r>
              <a:rPr b="1" lang="en-US" sz="2800">
                <a:solidFill>
                  <a:srgbClr val="C00000"/>
                </a:solidFill>
                <a:latin typeface="Calibri"/>
                <a:ea typeface="Calibri"/>
                <a:cs typeface="Calibri"/>
                <a:sym typeface="Calibri"/>
              </a:rPr>
              <a:t> 43 bits</a:t>
            </a:r>
            <a:endParaRPr sz="2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24"/>
          <p:cNvSpPr/>
          <p:nvPr/>
        </p:nvSpPr>
        <p:spPr>
          <a:xfrm>
            <a:off x="4648200" y="762000"/>
            <a:ext cx="4419600" cy="2133600"/>
          </a:xfrm>
          <a:prstGeom prst="cloudCallout">
            <a:avLst>
              <a:gd fmla="val -96148" name="adj1"/>
              <a:gd fmla="val 80556" name="adj2"/>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9" name="Google Shape;1719;p124"/>
          <p:cNvSpPr txBox="1"/>
          <p:nvPr/>
        </p:nvSpPr>
        <p:spPr>
          <a:xfrm>
            <a:off x="5041900" y="1331913"/>
            <a:ext cx="417830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mic Sans MS"/>
                <a:ea typeface="Comic Sans MS"/>
                <a:cs typeface="Comic Sans MS"/>
                <a:sym typeface="Comic Sans MS"/>
              </a:rPr>
              <a:t>…BPP …Compression Ratio..Efficiency</a:t>
            </a:r>
            <a:endParaRPr/>
          </a:p>
        </p:txBody>
      </p:sp>
      <p:pic>
        <p:nvPicPr>
          <p:cNvPr descr="D:\P4U Web-site items\KJ-PowerPoints\images for PPTs\ProfM-fromTechSetTIFF+Transparent.gif" id="1720" name="Google Shape;1720;p124"/>
          <p:cNvPicPr preferRelativeResize="0"/>
          <p:nvPr/>
        </p:nvPicPr>
        <p:blipFill rotWithShape="1">
          <a:blip r:embed="rId3">
            <a:alphaModFix/>
          </a:blip>
          <a:srcRect b="0" l="0" r="0" t="0"/>
          <a:stretch/>
        </p:blipFill>
        <p:spPr>
          <a:xfrm>
            <a:off x="868363" y="1752600"/>
            <a:ext cx="2838450" cy="4095750"/>
          </a:xfrm>
          <a:prstGeom prst="rect">
            <a:avLst/>
          </a:prstGeom>
          <a:noFill/>
          <a:ln>
            <a:noFill/>
          </a:ln>
        </p:spPr>
      </p:pic>
      <p:sp>
        <p:nvSpPr>
          <p:cNvPr id="1721" name="Google Shape;1721;p124"/>
          <p:cNvSpPr/>
          <p:nvPr/>
        </p:nvSpPr>
        <p:spPr>
          <a:xfrm>
            <a:off x="4572000" y="2590800"/>
            <a:ext cx="3886200" cy="2209800"/>
          </a:xfrm>
          <a:prstGeom prst="cloudCallout">
            <a:avLst>
              <a:gd fmla="val -95995" name="adj1"/>
              <a:gd fmla="val 2875" name="adj2"/>
            </a:avLst>
          </a:prstGeom>
          <a:solidFill>
            <a:srgbClr val="CCFFC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2" name="Google Shape;1722;p124"/>
          <p:cNvSpPr txBox="1"/>
          <p:nvPr/>
        </p:nvSpPr>
        <p:spPr>
          <a:xfrm>
            <a:off x="4826000" y="2857500"/>
            <a:ext cx="3200400" cy="14097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3600">
                <a:solidFill>
                  <a:srgbClr val="0000FF"/>
                </a:solidFill>
                <a:latin typeface="Comic Sans MS"/>
                <a:ea typeface="Comic Sans MS"/>
                <a:cs typeface="Comic Sans MS"/>
                <a:sym typeface="Comic Sans MS"/>
              </a:rPr>
              <a:t>…</a:t>
            </a:r>
            <a:r>
              <a:rPr b="1" lang="en-US" sz="3600">
                <a:solidFill>
                  <a:schemeClr val="dk1"/>
                </a:solidFill>
                <a:latin typeface="Comic Sans MS"/>
                <a:ea typeface="Comic Sans MS"/>
                <a:cs typeface="Comic Sans MS"/>
                <a:sym typeface="Comic Sans MS"/>
              </a:rPr>
              <a:t>but what do they mean??</a:t>
            </a:r>
            <a:endParaRPr/>
          </a:p>
        </p:txBody>
      </p:sp>
      <p:sp>
        <p:nvSpPr>
          <p:cNvPr id="1723" name="Google Shape;1723;p1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sp>
        <p:nvSpPr>
          <p:cNvPr id="1724" name="Google Shape;1724;p1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98989"/>
                </a:solidFill>
                <a:latin typeface="Arial"/>
                <a:ea typeface="Arial"/>
                <a:cs typeface="Arial"/>
                <a:sym typeface="Arial"/>
              </a:rPr>
              <a:t>14/11/23</a:t>
            </a:r>
            <a:endParaRPr sz="1200">
              <a:solidFill>
                <a:srgbClr val="898989"/>
              </a:solidFill>
              <a:latin typeface="Arial"/>
              <a:ea typeface="Arial"/>
              <a:cs typeface="Arial"/>
              <a:sym typeface="Arial"/>
            </a:endParaRPr>
          </a:p>
        </p:txBody>
      </p:sp>
      <p:sp>
        <p:nvSpPr>
          <p:cNvPr id="1725" name="Google Shape;1725;p124"/>
          <p:cNvSpPr txBox="1"/>
          <p:nvPr/>
        </p:nvSpPr>
        <p:spPr>
          <a:xfrm>
            <a:off x="152400" y="152400"/>
            <a:ext cx="9144000" cy="838200"/>
          </a:xfrm>
          <a:prstGeom prst="rect">
            <a:avLst/>
          </a:prstGeom>
          <a:noFill/>
          <a:ln>
            <a:noFill/>
          </a:ln>
        </p:spPr>
        <p:txBody>
          <a:bodyPr anchorCtr="0" anchor="t" bIns="45700" lIns="91425" spcFirstLastPara="1" rIns="91425" wrap="square" tIns="45700">
            <a:noAutofit/>
          </a:bodyPr>
          <a:lstStyle/>
          <a:p>
            <a:pPr indent="-736600" lvl="0" marL="800100" marR="0" rtl="0" algn="l">
              <a:spcBef>
                <a:spcPts val="0"/>
              </a:spcBef>
              <a:spcAft>
                <a:spcPts val="0"/>
              </a:spcAft>
              <a:buNone/>
            </a:pPr>
            <a:r>
              <a:rPr lang="en-US" sz="3200">
                <a:solidFill>
                  <a:schemeClr val="dk1"/>
                </a:solidFill>
                <a:latin typeface="Calibri"/>
                <a:ea typeface="Calibri"/>
                <a:cs typeface="Calibri"/>
                <a:sym typeface="Calibri"/>
              </a:rPr>
              <a:t>(b)  </a:t>
            </a:r>
            <a:r>
              <a:rPr b="1" lang="en-US" sz="2800">
                <a:solidFill>
                  <a:srgbClr val="0000CC"/>
                </a:solidFill>
                <a:latin typeface="Calibri"/>
                <a:ea typeface="Calibri"/>
                <a:cs typeface="Calibri"/>
                <a:sym typeface="Calibri"/>
              </a:rPr>
              <a:t>Find BPP, Compression Ratio and Efficiency.</a:t>
            </a:r>
            <a:endParaRPr/>
          </a:p>
        </p:txBody>
      </p:sp>
      <p:grpSp>
        <p:nvGrpSpPr>
          <p:cNvPr id="1726" name="Google Shape;1726;p124"/>
          <p:cNvGrpSpPr/>
          <p:nvPr/>
        </p:nvGrpSpPr>
        <p:grpSpPr>
          <a:xfrm>
            <a:off x="0" y="6324600"/>
            <a:ext cx="9144000" cy="609600"/>
            <a:chOff x="0" y="6324600"/>
            <a:chExt cx="9144000" cy="609600"/>
          </a:xfrm>
        </p:grpSpPr>
        <p:sp>
          <p:nvSpPr>
            <p:cNvPr id="1727" name="Google Shape;1727;p12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28" name="Google Shape;1728;p12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500"/>
                                        <p:tgtEl>
                                          <p:spTgt spid="171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500"/>
                                        <p:tgtEl>
                                          <p:spTgt spid="1721"/>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500"/>
                                        <p:tgtEl>
                                          <p:spTgt spid="1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25"/>
          <p:cNvSpPr txBox="1"/>
          <p:nvPr>
            <p:ph type="title"/>
          </p:nvPr>
        </p:nvSpPr>
        <p:spPr>
          <a:xfrm>
            <a:off x="228600" y="0"/>
            <a:ext cx="9144000" cy="838200"/>
          </a:xfrm>
          <a:prstGeom prst="rect">
            <a:avLst/>
          </a:prstGeom>
          <a:noFill/>
          <a:ln>
            <a:noFill/>
          </a:ln>
        </p:spPr>
        <p:txBody>
          <a:bodyPr anchorCtr="0" anchor="ctr" bIns="45700" lIns="91425" spcFirstLastPara="1" rIns="91425" wrap="square" tIns="45700">
            <a:noAutofit/>
          </a:bodyPr>
          <a:lstStyle/>
          <a:p>
            <a:pPr indent="-736600" lvl="0" marL="800100" rtl="0" algn="l">
              <a:spcBef>
                <a:spcPts val="0"/>
              </a:spcBef>
              <a:spcAft>
                <a:spcPts val="0"/>
              </a:spcAft>
              <a:buNone/>
            </a:pPr>
            <a:r>
              <a:rPr b="1" lang="en-US" sz="3200">
                <a:latin typeface="Calibri"/>
                <a:ea typeface="Calibri"/>
                <a:cs typeface="Calibri"/>
                <a:sym typeface="Calibri"/>
              </a:rPr>
              <a:t>(b)  </a:t>
            </a:r>
            <a:r>
              <a:rPr b="1" lang="en-US" sz="2800">
                <a:solidFill>
                  <a:srgbClr val="0000CC"/>
                </a:solidFill>
                <a:latin typeface="Calibri"/>
                <a:ea typeface="Calibri"/>
                <a:cs typeface="Calibri"/>
                <a:sym typeface="Calibri"/>
              </a:rPr>
              <a:t>Find Bits Per Pixel, Compression Ratio and Efficiency.</a:t>
            </a:r>
            <a:endParaRPr/>
          </a:p>
        </p:txBody>
      </p:sp>
      <p:sp>
        <p:nvSpPr>
          <p:cNvPr id="1734" name="Google Shape;1734;p125"/>
          <p:cNvSpPr txBox="1"/>
          <p:nvPr>
            <p:ph idx="1" type="body"/>
          </p:nvPr>
        </p:nvSpPr>
        <p:spPr>
          <a:xfrm>
            <a:off x="304800" y="1066800"/>
            <a:ext cx="73914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Char char="•"/>
            </a:pPr>
            <a:r>
              <a:rPr lang="en-US">
                <a:solidFill>
                  <a:srgbClr val="FF0000"/>
                </a:solidFill>
                <a:latin typeface="Calibri"/>
                <a:ea typeface="Calibri"/>
                <a:cs typeface="Calibri"/>
                <a:sym typeface="Calibri"/>
              </a:rPr>
              <a:t>(1) To find </a:t>
            </a:r>
            <a:r>
              <a:rPr b="1" lang="en-US">
                <a:solidFill>
                  <a:srgbClr val="FF0000"/>
                </a:solidFill>
                <a:latin typeface="Calibri"/>
                <a:ea typeface="Calibri"/>
                <a:cs typeface="Calibri"/>
                <a:sym typeface="Calibri"/>
              </a:rPr>
              <a:t>BPP </a:t>
            </a:r>
            <a:r>
              <a:rPr lang="en-US">
                <a:solidFill>
                  <a:srgbClr val="FF0000"/>
                </a:solidFill>
                <a:latin typeface="Calibri"/>
                <a:ea typeface="Calibri"/>
                <a:cs typeface="Calibri"/>
                <a:sym typeface="Calibri"/>
              </a:rPr>
              <a:t>of Compressed  Image </a:t>
            </a:r>
            <a:r>
              <a:rPr b="1" lang="en-US">
                <a:latin typeface="Calibri"/>
                <a:ea typeface="Calibri"/>
                <a:cs typeface="Calibri"/>
                <a:sym typeface="Calibri"/>
              </a:rPr>
              <a:t>:</a:t>
            </a:r>
            <a:endParaRPr/>
          </a:p>
        </p:txBody>
      </p:sp>
      <p:pic>
        <p:nvPicPr>
          <p:cNvPr id="1735" name="Google Shape;1735;p125"/>
          <p:cNvPicPr preferRelativeResize="0"/>
          <p:nvPr/>
        </p:nvPicPr>
        <p:blipFill rotWithShape="1">
          <a:blip r:embed="rId3">
            <a:alphaModFix/>
          </a:blip>
          <a:srcRect b="0" l="0" r="0" t="0"/>
          <a:stretch/>
        </p:blipFill>
        <p:spPr>
          <a:xfrm>
            <a:off x="1169988" y="2095500"/>
            <a:ext cx="6069012" cy="876300"/>
          </a:xfrm>
          <a:prstGeom prst="rect">
            <a:avLst/>
          </a:prstGeom>
          <a:noFill/>
          <a:ln>
            <a:noFill/>
          </a:ln>
        </p:spPr>
      </p:pic>
      <p:grpSp>
        <p:nvGrpSpPr>
          <p:cNvPr id="1736" name="Google Shape;1736;p125"/>
          <p:cNvGrpSpPr/>
          <p:nvPr/>
        </p:nvGrpSpPr>
        <p:grpSpPr>
          <a:xfrm>
            <a:off x="0" y="6324600"/>
            <a:ext cx="9144000" cy="609600"/>
            <a:chOff x="0" y="6324600"/>
            <a:chExt cx="9144000" cy="609600"/>
          </a:xfrm>
        </p:grpSpPr>
        <p:sp>
          <p:nvSpPr>
            <p:cNvPr id="1737" name="Google Shape;1737;p12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38" name="Google Shape;1738;p12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739" name="Google Shape;1739;p125"/>
          <p:cNvSpPr txBox="1"/>
          <p:nvPr/>
        </p:nvSpPr>
        <p:spPr>
          <a:xfrm>
            <a:off x="1143000" y="35417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 BPP  =  43/16</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1740" name="Google Shape;1740;p125"/>
          <p:cNvSpPr txBox="1"/>
          <p:nvPr/>
        </p:nvSpPr>
        <p:spPr>
          <a:xfrm>
            <a:off x="1143000" y="4572000"/>
            <a:ext cx="5943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 BPP =  2.687</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500"/>
                                        <p:tgtEl>
                                          <p:spTgt spid="1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500"/>
                                        <p:tgtEl>
                                          <p:spTgt spid="1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26"/>
          <p:cNvSpPr txBox="1"/>
          <p:nvPr/>
        </p:nvSpPr>
        <p:spPr>
          <a:xfrm>
            <a:off x="76200" y="304800"/>
            <a:ext cx="73914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800"/>
              <a:buFont typeface="Arial"/>
              <a:buChar char="•"/>
            </a:pPr>
            <a:r>
              <a:rPr b="1" lang="en-US" sz="2800">
                <a:solidFill>
                  <a:srgbClr val="C00000"/>
                </a:solidFill>
                <a:latin typeface="Calibri"/>
                <a:ea typeface="Calibri"/>
                <a:cs typeface="Calibri"/>
                <a:sym typeface="Calibri"/>
              </a:rPr>
              <a:t>(2)  To find  Compression Ratio :</a:t>
            </a:r>
            <a:endParaRPr/>
          </a:p>
        </p:txBody>
      </p:sp>
      <p:pic>
        <p:nvPicPr>
          <p:cNvPr id="1747" name="Google Shape;1747;p126"/>
          <p:cNvPicPr preferRelativeResize="0"/>
          <p:nvPr/>
        </p:nvPicPr>
        <p:blipFill rotWithShape="1">
          <a:blip r:embed="rId3">
            <a:alphaModFix/>
          </a:blip>
          <a:srcRect b="0" l="0" r="0" t="0"/>
          <a:stretch/>
        </p:blipFill>
        <p:spPr>
          <a:xfrm>
            <a:off x="1171575" y="4010025"/>
            <a:ext cx="5000625" cy="1323975"/>
          </a:xfrm>
          <a:prstGeom prst="rect">
            <a:avLst/>
          </a:prstGeom>
          <a:noFill/>
          <a:ln>
            <a:noFill/>
          </a:ln>
        </p:spPr>
      </p:pic>
      <p:sp>
        <p:nvSpPr>
          <p:cNvPr id="1748" name="Google Shape;1748;p126"/>
          <p:cNvSpPr txBox="1"/>
          <p:nvPr/>
        </p:nvSpPr>
        <p:spPr>
          <a:xfrm>
            <a:off x="457200" y="3552825"/>
            <a:ext cx="76200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b="1" lang="en-US" sz="2800">
                <a:solidFill>
                  <a:srgbClr val="C00000"/>
                </a:solidFill>
                <a:latin typeface="Calibri"/>
                <a:ea typeface="Calibri"/>
                <a:cs typeface="Calibri"/>
                <a:sym typeface="Calibri"/>
              </a:rPr>
              <a:t>(3)  To find Entropy:</a:t>
            </a:r>
            <a:endParaRPr/>
          </a:p>
        </p:txBody>
      </p:sp>
      <p:pic>
        <p:nvPicPr>
          <p:cNvPr id="1749" name="Google Shape;1749;p126"/>
          <p:cNvPicPr preferRelativeResize="0"/>
          <p:nvPr/>
        </p:nvPicPr>
        <p:blipFill rotWithShape="1">
          <a:blip r:embed="rId4">
            <a:alphaModFix/>
          </a:blip>
          <a:srcRect b="0" l="0" r="0" t="0"/>
          <a:stretch/>
        </p:blipFill>
        <p:spPr>
          <a:xfrm>
            <a:off x="990600" y="1143000"/>
            <a:ext cx="6781800" cy="1524000"/>
          </a:xfrm>
          <a:prstGeom prst="rect">
            <a:avLst/>
          </a:prstGeom>
          <a:noFill/>
          <a:ln>
            <a:noFill/>
          </a:ln>
        </p:spPr>
      </p:pic>
      <p:grpSp>
        <p:nvGrpSpPr>
          <p:cNvPr id="1750" name="Google Shape;1750;p126"/>
          <p:cNvGrpSpPr/>
          <p:nvPr/>
        </p:nvGrpSpPr>
        <p:grpSpPr>
          <a:xfrm>
            <a:off x="0" y="6324600"/>
            <a:ext cx="9144000" cy="609600"/>
            <a:chOff x="0" y="6324600"/>
            <a:chExt cx="9144000" cy="609600"/>
          </a:xfrm>
        </p:grpSpPr>
        <p:sp>
          <p:nvSpPr>
            <p:cNvPr id="1751" name="Google Shape;1751;p12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52" name="Google Shape;1752;p12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753" name="Google Shape;1753;p126"/>
          <p:cNvSpPr txBox="1"/>
          <p:nvPr/>
        </p:nvSpPr>
        <p:spPr>
          <a:xfrm>
            <a:off x="990600" y="2895600"/>
            <a:ext cx="5943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Compression Ratio =  66.41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1754" name="Google Shape;1754;p126"/>
          <p:cNvSpPr txBox="1"/>
          <p:nvPr/>
        </p:nvSpPr>
        <p:spPr>
          <a:xfrm>
            <a:off x="1143000" y="5446713"/>
            <a:ext cx="3657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Entropy   =   2.6537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50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pic>
        <p:nvPicPr>
          <p:cNvPr id="1759" name="Google Shape;1759;p127"/>
          <p:cNvPicPr preferRelativeResize="0"/>
          <p:nvPr/>
        </p:nvPicPr>
        <p:blipFill rotWithShape="1">
          <a:blip r:embed="rId3">
            <a:alphaModFix/>
          </a:blip>
          <a:srcRect b="0" l="0" r="0" t="0"/>
          <a:stretch/>
        </p:blipFill>
        <p:spPr>
          <a:xfrm>
            <a:off x="1336675" y="685800"/>
            <a:ext cx="5064125" cy="1160463"/>
          </a:xfrm>
          <a:prstGeom prst="rect">
            <a:avLst/>
          </a:prstGeom>
          <a:noFill/>
          <a:ln>
            <a:noFill/>
          </a:ln>
        </p:spPr>
      </p:pic>
      <p:sp>
        <p:nvSpPr>
          <p:cNvPr id="1760" name="Google Shape;1760;p127"/>
          <p:cNvSpPr txBox="1"/>
          <p:nvPr/>
        </p:nvSpPr>
        <p:spPr>
          <a:xfrm>
            <a:off x="609600" y="228600"/>
            <a:ext cx="76200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b="1" lang="en-US" sz="2800">
                <a:solidFill>
                  <a:srgbClr val="C00000"/>
                </a:solidFill>
                <a:latin typeface="Calibri"/>
                <a:ea typeface="Calibri"/>
                <a:cs typeface="Calibri"/>
                <a:sym typeface="Calibri"/>
              </a:rPr>
              <a:t>(4)  To find Average Length :</a:t>
            </a:r>
            <a:endParaRPr/>
          </a:p>
        </p:txBody>
      </p:sp>
      <p:sp>
        <p:nvSpPr>
          <p:cNvPr id="1761" name="Google Shape;1761;p127"/>
          <p:cNvSpPr txBox="1"/>
          <p:nvPr>
            <p:ph idx="1" type="body"/>
          </p:nvPr>
        </p:nvSpPr>
        <p:spPr>
          <a:xfrm>
            <a:off x="609600" y="2705100"/>
            <a:ext cx="76200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2800"/>
              <a:buFont typeface="Noto Sans Symbols"/>
              <a:buNone/>
            </a:pPr>
            <a:r>
              <a:rPr b="1" lang="en-US" sz="2800">
                <a:solidFill>
                  <a:srgbClr val="C00000"/>
                </a:solidFill>
                <a:latin typeface="Calibri"/>
                <a:ea typeface="Calibri"/>
                <a:cs typeface="Calibri"/>
                <a:sym typeface="Calibri"/>
              </a:rPr>
              <a:t>(5)  To find Efficiency </a:t>
            </a:r>
            <a:r>
              <a:rPr lang="en-US" sz="2800">
                <a:solidFill>
                  <a:srgbClr val="C00000"/>
                </a:solidFill>
                <a:latin typeface="Calibri"/>
                <a:ea typeface="Calibri"/>
                <a:cs typeface="Calibri"/>
                <a:sym typeface="Calibri"/>
              </a:rPr>
              <a:t>:</a:t>
            </a:r>
            <a:endParaRPr/>
          </a:p>
        </p:txBody>
      </p:sp>
      <p:pic>
        <p:nvPicPr>
          <p:cNvPr id="1762" name="Google Shape;1762;p127"/>
          <p:cNvPicPr preferRelativeResize="0"/>
          <p:nvPr/>
        </p:nvPicPr>
        <p:blipFill rotWithShape="1">
          <a:blip r:embed="rId4">
            <a:alphaModFix/>
          </a:blip>
          <a:srcRect b="0" l="0" r="0" t="0"/>
          <a:stretch/>
        </p:blipFill>
        <p:spPr>
          <a:xfrm>
            <a:off x="1371600" y="3276600"/>
            <a:ext cx="6096000" cy="1581150"/>
          </a:xfrm>
          <a:prstGeom prst="rect">
            <a:avLst/>
          </a:prstGeom>
          <a:noFill/>
          <a:ln>
            <a:noFill/>
          </a:ln>
        </p:spPr>
      </p:pic>
      <p:pic>
        <p:nvPicPr>
          <p:cNvPr id="1763" name="Google Shape;1763;p127"/>
          <p:cNvPicPr preferRelativeResize="0"/>
          <p:nvPr/>
        </p:nvPicPr>
        <p:blipFill rotWithShape="1">
          <a:blip r:embed="rId5">
            <a:alphaModFix/>
          </a:blip>
          <a:srcRect b="0" l="0" r="0" t="0"/>
          <a:stretch/>
        </p:blipFill>
        <p:spPr>
          <a:xfrm>
            <a:off x="2749550" y="4333875"/>
            <a:ext cx="3540125" cy="1639888"/>
          </a:xfrm>
          <a:prstGeom prst="rect">
            <a:avLst/>
          </a:prstGeom>
          <a:noFill/>
          <a:ln>
            <a:noFill/>
          </a:ln>
        </p:spPr>
      </p:pic>
      <p:grpSp>
        <p:nvGrpSpPr>
          <p:cNvPr id="1764" name="Google Shape;1764;p127"/>
          <p:cNvGrpSpPr/>
          <p:nvPr/>
        </p:nvGrpSpPr>
        <p:grpSpPr>
          <a:xfrm>
            <a:off x="0" y="6324600"/>
            <a:ext cx="9144000" cy="609600"/>
            <a:chOff x="0" y="6324600"/>
            <a:chExt cx="9144000" cy="609600"/>
          </a:xfrm>
        </p:grpSpPr>
        <p:sp>
          <p:nvSpPr>
            <p:cNvPr id="1765" name="Google Shape;1765;p12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66" name="Google Shape;1766;p12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767" name="Google Shape;1767;p127"/>
          <p:cNvSpPr txBox="1"/>
          <p:nvPr/>
        </p:nvSpPr>
        <p:spPr>
          <a:xfrm>
            <a:off x="1219200" y="1981200"/>
            <a:ext cx="7467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Average Length   =   2.6875</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500"/>
                                        <p:tgtEl>
                                          <p:spTgt spid="1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latin typeface="Calibri"/>
                <a:ea typeface="Calibri"/>
                <a:cs typeface="Calibri"/>
                <a:sym typeface="Calibri"/>
              </a:rPr>
              <a:t>Home Work </a:t>
            </a:r>
            <a:endParaRPr/>
          </a:p>
        </p:txBody>
      </p:sp>
      <p:sp>
        <p:nvSpPr>
          <p:cNvPr id="1773" name="Google Shape;1773;p128"/>
          <p:cNvSpPr txBox="1"/>
          <p:nvPr>
            <p:ph idx="1" type="body"/>
          </p:nvPr>
        </p:nvSpPr>
        <p:spPr>
          <a:xfrm>
            <a:off x="685800" y="1600200"/>
            <a:ext cx="6629400" cy="3505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US"/>
              <a:t>Encode the following Message using Huffman Coding :</a:t>
            </a:r>
            <a:endParaRPr/>
          </a:p>
          <a:p>
            <a:pPr indent="-514350" lvl="0" marL="514350" rtl="0" algn="l">
              <a:spcBef>
                <a:spcPts val="640"/>
              </a:spcBef>
              <a:spcAft>
                <a:spcPts val="0"/>
              </a:spcAft>
              <a:buClr>
                <a:srgbClr val="FF0000"/>
              </a:buClr>
              <a:buSzPts val="3200"/>
              <a:buFont typeface="Noto Sans Symbols"/>
              <a:buNone/>
            </a:pPr>
            <a:r>
              <a:rPr lang="en-US">
                <a:solidFill>
                  <a:srgbClr val="FF0000"/>
                </a:solidFill>
              </a:rPr>
              <a:t>   </a:t>
            </a:r>
            <a:r>
              <a:rPr b="1" lang="en-US">
                <a:solidFill>
                  <a:srgbClr val="FF0000"/>
                </a:solidFill>
              </a:rPr>
              <a:t> </a:t>
            </a:r>
            <a:endParaRPr/>
          </a:p>
          <a:p>
            <a:pPr indent="-514350" lvl="0" marL="514350" rtl="0" algn="l">
              <a:spcBef>
                <a:spcPts val="640"/>
              </a:spcBef>
              <a:spcAft>
                <a:spcPts val="0"/>
              </a:spcAft>
              <a:buClr>
                <a:srgbClr val="FF0000"/>
              </a:buClr>
              <a:buSzPts val="3200"/>
              <a:buFont typeface="Noto Sans Symbols"/>
              <a:buNone/>
            </a:pPr>
            <a:r>
              <a:rPr b="1" lang="en-US">
                <a:solidFill>
                  <a:srgbClr val="FF0000"/>
                </a:solidFill>
              </a:rPr>
              <a:t>    </a:t>
            </a:r>
            <a:r>
              <a:rPr b="1" lang="en-US">
                <a:solidFill>
                  <a:srgbClr val="6600CC"/>
                </a:solidFill>
              </a:rPr>
              <a:t>M I C R O P R O C E S S O R </a:t>
            </a:r>
            <a:endParaRPr/>
          </a:p>
          <a:p>
            <a:pPr indent="-514350" lvl="0" marL="514350" rtl="0" algn="l">
              <a:spcBef>
                <a:spcPts val="640"/>
              </a:spcBef>
              <a:spcAft>
                <a:spcPts val="0"/>
              </a:spcAft>
              <a:buClr>
                <a:srgbClr val="6600CC"/>
              </a:buClr>
              <a:buSzPts val="3200"/>
              <a:buFont typeface="Noto Sans Symbols"/>
              <a:buNone/>
            </a:pPr>
            <a:r>
              <a:rPr b="1" lang="en-US">
                <a:solidFill>
                  <a:srgbClr val="6600CC"/>
                </a:solidFill>
              </a:rPr>
              <a:t>    C O M M U N I C A T I O N</a:t>
            </a:r>
            <a:endParaRPr/>
          </a:p>
          <a:p>
            <a:pPr indent="-514350" lvl="0" marL="514350" rtl="0" algn="l">
              <a:spcBef>
                <a:spcPts val="640"/>
              </a:spcBef>
              <a:spcAft>
                <a:spcPts val="0"/>
              </a:spcAft>
              <a:buClr>
                <a:srgbClr val="6600CC"/>
              </a:buClr>
              <a:buSzPts val="3200"/>
              <a:buFont typeface="Noto Sans Symbols"/>
              <a:buNone/>
            </a:pPr>
            <a:r>
              <a:rPr b="1" lang="en-US">
                <a:solidFill>
                  <a:srgbClr val="6600CC"/>
                </a:solidFill>
              </a:rPr>
              <a:t>    COMMITTEE MEET TOMORROW</a:t>
            </a:r>
            <a:endParaRPr/>
          </a:p>
          <a:p>
            <a:pPr indent="-514350" lvl="0" marL="514350" rtl="0" algn="l">
              <a:spcBef>
                <a:spcPts val="640"/>
              </a:spcBef>
              <a:spcAft>
                <a:spcPts val="0"/>
              </a:spcAft>
              <a:buClr>
                <a:schemeClr val="dk1"/>
              </a:buClr>
              <a:buSzPts val="3200"/>
              <a:buFont typeface="Noto Sans Symbols"/>
              <a:buNone/>
            </a:pPr>
            <a:r>
              <a:t/>
            </a:r>
            <a:endParaRPr b="1">
              <a:solidFill>
                <a:srgbClr val="6600CC"/>
              </a:solidFill>
            </a:endParaRPr>
          </a:p>
          <a:p>
            <a:pPr indent="-514350" lvl="0" marL="514350" rtl="0" algn="l">
              <a:spcBef>
                <a:spcPts val="640"/>
              </a:spcBef>
              <a:spcAft>
                <a:spcPts val="0"/>
              </a:spcAft>
              <a:buClr>
                <a:schemeClr val="dk1"/>
              </a:buClr>
              <a:buSzPts val="3200"/>
              <a:buFont typeface="Noto Sans Symbols"/>
              <a:buNone/>
            </a:pPr>
            <a:r>
              <a:t/>
            </a:r>
            <a:endParaRPr>
              <a:solidFill>
                <a:srgbClr val="0070C0"/>
              </a:solidFill>
            </a:endParaRPr>
          </a:p>
        </p:txBody>
      </p:sp>
      <p:pic>
        <p:nvPicPr>
          <p:cNvPr descr="C:\Documents and Settings\spit\Desktop\Clip-art\11824765.gif" id="1774" name="Google Shape;1774;p128"/>
          <p:cNvPicPr preferRelativeResize="0"/>
          <p:nvPr/>
        </p:nvPicPr>
        <p:blipFill rotWithShape="1">
          <a:blip r:embed="rId3">
            <a:alphaModFix/>
          </a:blip>
          <a:srcRect b="0" l="0" r="0" t="0"/>
          <a:stretch/>
        </p:blipFill>
        <p:spPr>
          <a:xfrm>
            <a:off x="6858000" y="2286000"/>
            <a:ext cx="1828800" cy="2590800"/>
          </a:xfrm>
          <a:prstGeom prst="rect">
            <a:avLst/>
          </a:prstGeom>
          <a:noFill/>
          <a:ln>
            <a:noFill/>
          </a:ln>
        </p:spPr>
      </p:pic>
      <p:sp>
        <p:nvSpPr>
          <p:cNvPr id="1775" name="Google Shape;1775;p128"/>
          <p:cNvSpPr txBox="1"/>
          <p:nvPr/>
        </p:nvSpPr>
        <p:spPr>
          <a:xfrm>
            <a:off x="6858000" y="4506913"/>
            <a:ext cx="19050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776" name="Google Shape;1776;p128"/>
          <p:cNvGrpSpPr/>
          <p:nvPr/>
        </p:nvGrpSpPr>
        <p:grpSpPr>
          <a:xfrm>
            <a:off x="0" y="6324600"/>
            <a:ext cx="9144000" cy="609600"/>
            <a:chOff x="0" y="6324600"/>
            <a:chExt cx="9144000" cy="609600"/>
          </a:xfrm>
        </p:grpSpPr>
        <p:sp>
          <p:nvSpPr>
            <p:cNvPr id="1777" name="Google Shape;1777;p12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778" name="Google Shape;1778;p12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129"/>
          <p:cNvPicPr preferRelativeResize="0"/>
          <p:nvPr/>
        </p:nvPicPr>
        <p:blipFill rotWithShape="1">
          <a:blip r:embed="rId3">
            <a:alphaModFix/>
          </a:blip>
          <a:srcRect b="0" l="0" r="0" t="0"/>
          <a:stretch/>
        </p:blipFill>
        <p:spPr>
          <a:xfrm>
            <a:off x="-612775" y="26988"/>
            <a:ext cx="9593263" cy="6858000"/>
          </a:xfrm>
          <a:prstGeom prst="rect">
            <a:avLst/>
          </a:prstGeom>
          <a:noFill/>
          <a:ln>
            <a:noFill/>
          </a:ln>
        </p:spPr>
      </p:pic>
      <p:sp>
        <p:nvSpPr>
          <p:cNvPr id="1784" name="Google Shape;1784;p129"/>
          <p:cNvSpPr txBox="1"/>
          <p:nvPr/>
        </p:nvSpPr>
        <p:spPr>
          <a:xfrm>
            <a:off x="1828800" y="1295400"/>
            <a:ext cx="6096000" cy="3786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chemeClr val="dk1"/>
                </a:solidFill>
                <a:latin typeface="Arial"/>
                <a:ea typeface="Arial"/>
                <a:cs typeface="Arial"/>
                <a:sym typeface="Arial"/>
              </a:rPr>
              <a:t>R</a:t>
            </a:r>
            <a:r>
              <a:rPr b="1" lang="en-US" sz="6600">
                <a:solidFill>
                  <a:schemeClr val="dk1"/>
                </a:solidFill>
                <a:latin typeface="Arial"/>
                <a:ea typeface="Arial"/>
                <a:cs typeface="Arial"/>
                <a:sym typeface="Arial"/>
              </a:rPr>
              <a:t>un </a:t>
            </a:r>
            <a:endParaRPr/>
          </a:p>
          <a:p>
            <a:pPr indent="0" lvl="0" marL="0" marR="0" rtl="0" algn="l">
              <a:spcBef>
                <a:spcPts val="0"/>
              </a:spcBef>
              <a:spcAft>
                <a:spcPts val="0"/>
              </a:spcAft>
              <a:buNone/>
            </a:pPr>
            <a:r>
              <a:rPr b="1" lang="en-US" sz="6600">
                <a:solidFill>
                  <a:schemeClr val="dk1"/>
                </a:solidFill>
                <a:latin typeface="Arial"/>
                <a:ea typeface="Arial"/>
                <a:cs typeface="Arial"/>
                <a:sym typeface="Arial"/>
              </a:rPr>
              <a:t>    </a:t>
            </a:r>
            <a:r>
              <a:rPr b="1" lang="en-US" sz="8000">
                <a:solidFill>
                  <a:schemeClr val="dk1"/>
                </a:solidFill>
                <a:latin typeface="Arial"/>
                <a:ea typeface="Arial"/>
                <a:cs typeface="Arial"/>
                <a:sym typeface="Arial"/>
              </a:rPr>
              <a:t>L</a:t>
            </a:r>
            <a:r>
              <a:rPr b="1" lang="en-US" sz="6600">
                <a:solidFill>
                  <a:schemeClr val="dk1"/>
                </a:solidFill>
                <a:latin typeface="Arial"/>
                <a:ea typeface="Arial"/>
                <a:cs typeface="Arial"/>
                <a:sym typeface="Arial"/>
              </a:rPr>
              <a:t>ength </a:t>
            </a:r>
            <a:endParaRPr/>
          </a:p>
          <a:p>
            <a:pPr indent="0" lvl="0" marL="0" marR="0" rtl="0" algn="l">
              <a:spcBef>
                <a:spcPts val="0"/>
              </a:spcBef>
              <a:spcAft>
                <a:spcPts val="0"/>
              </a:spcAft>
              <a:buNone/>
            </a:pPr>
            <a:r>
              <a:rPr b="1" lang="en-US" sz="6600">
                <a:solidFill>
                  <a:schemeClr val="dk1"/>
                </a:solidFill>
                <a:latin typeface="Arial"/>
                <a:ea typeface="Arial"/>
                <a:cs typeface="Arial"/>
                <a:sym typeface="Arial"/>
              </a:rPr>
              <a:t>	   </a:t>
            </a:r>
            <a:r>
              <a:rPr b="1" lang="en-US" sz="8000">
                <a:solidFill>
                  <a:schemeClr val="dk1"/>
                </a:solidFill>
                <a:latin typeface="Arial"/>
                <a:ea typeface="Arial"/>
                <a:cs typeface="Arial"/>
                <a:sym typeface="Arial"/>
              </a:rPr>
              <a:t>E</a:t>
            </a:r>
            <a:r>
              <a:rPr b="1" lang="en-US" sz="6600">
                <a:solidFill>
                  <a:schemeClr val="dk1"/>
                </a:solidFill>
                <a:latin typeface="Arial"/>
                <a:ea typeface="Arial"/>
                <a:cs typeface="Arial"/>
                <a:sym typeface="Arial"/>
              </a:rPr>
              <a:t>ncoding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pic>
        <p:nvPicPr>
          <p:cNvPr id="1789" name="Google Shape;1789;p130"/>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1790" name="Google Shape;1790;p130"/>
          <p:cNvSpPr/>
          <p:nvPr/>
        </p:nvSpPr>
        <p:spPr>
          <a:xfrm>
            <a:off x="2362200" y="1371600"/>
            <a:ext cx="6477000" cy="4800600"/>
          </a:xfrm>
          <a:prstGeom prst="roundRect">
            <a:avLst>
              <a:gd fmla="val 16667" name="adj"/>
            </a:avLst>
          </a:prstGeom>
          <a:solidFill>
            <a:schemeClr val="lt1"/>
          </a:solidFill>
          <a:ln cap="flat" cmpd="sng" w="25400">
            <a:solidFill>
              <a:srgbClr val="9494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 </a:t>
            </a:r>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8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8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rPr lang="en-US" sz="2800">
                <a:solidFill>
                  <a:srgbClr val="000000"/>
                </a:solidFill>
                <a:latin typeface="Merriweather Sans"/>
                <a:ea typeface="Merriweather Sans"/>
                <a:cs typeface="Merriweather Sans"/>
                <a:sym typeface="Merriweather Sans"/>
              </a:rPr>
              <a:t>Run Length Coding was patented by Hitachi in 1983</a:t>
            </a:r>
            <a:endParaRPr/>
          </a:p>
          <a:p>
            <a:pPr indent="0" lvl="0" marL="0" marR="0" rtl="0" algn="l">
              <a:spcBef>
                <a:spcPts val="0"/>
              </a:spcBef>
              <a:spcAft>
                <a:spcPts val="0"/>
              </a:spcAft>
              <a:buNone/>
            </a:pPr>
            <a:r>
              <a:rPr lang="en-US" sz="2800">
                <a:solidFill>
                  <a:srgbClr val="000000"/>
                </a:solidFill>
                <a:latin typeface="Merriweather Sans"/>
                <a:ea typeface="Merriweather Sans"/>
                <a:cs typeface="Merriweather Sans"/>
                <a:sym typeface="Merriweather Sans"/>
              </a:rPr>
              <a:t>   </a:t>
            </a:r>
            <a:endParaRPr/>
          </a:p>
          <a:p>
            <a:pPr indent="0" lvl="0" marL="0" marR="0" rtl="0" algn="l">
              <a:spcBef>
                <a:spcPts val="0"/>
              </a:spcBef>
              <a:spcAft>
                <a:spcPts val="0"/>
              </a:spcAft>
              <a:buNone/>
            </a:pPr>
            <a:r>
              <a:rPr lang="en-US" sz="2800">
                <a:solidFill>
                  <a:srgbClr val="000000"/>
                </a:solidFill>
                <a:latin typeface="Merriweather Sans"/>
                <a:ea typeface="Merriweather Sans"/>
                <a:cs typeface="Merriweather Sans"/>
                <a:sym typeface="Merriweather Sans"/>
              </a:rPr>
              <a:t>Hitachi, Ltd. is a Japanese multinational electronics company headquartered in Chiyoda, Tokyo. </a:t>
            </a:r>
            <a:endParaRPr/>
          </a:p>
          <a:p>
            <a:pPr indent="0" lvl="0" marL="0" marR="0" rtl="0" algn="l">
              <a:spcBef>
                <a:spcPts val="0"/>
              </a:spcBef>
              <a:spcAft>
                <a:spcPts val="0"/>
              </a:spcAft>
              <a:buNone/>
            </a:pPr>
            <a:r>
              <a:t/>
            </a:r>
            <a:endParaRPr sz="20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1791" name="Google Shape;1791;p130"/>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400">
              <a:solidFill>
                <a:srgbClr val="C00000"/>
              </a:solidFill>
              <a:latin typeface="Times New Roman"/>
              <a:ea typeface="Times New Roman"/>
              <a:cs typeface="Times New Roman"/>
              <a:sym typeface="Times New Roman"/>
            </a:endParaRPr>
          </a:p>
        </p:txBody>
      </p:sp>
      <p:sp>
        <p:nvSpPr>
          <p:cNvPr id="1792" name="Google Shape;1792;p130"/>
          <p:cNvSpPr txBox="1"/>
          <p:nvPr>
            <p:ph type="title"/>
          </p:nvPr>
        </p:nvSpPr>
        <p:spPr>
          <a:xfrm>
            <a:off x="2514600" y="1676400"/>
            <a:ext cx="5589588" cy="6096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b="1" lang="en-US" sz="3200">
                <a:solidFill>
                  <a:srgbClr val="FF3300"/>
                </a:solidFill>
                <a:latin typeface="Arial"/>
                <a:ea typeface="Arial"/>
                <a:cs typeface="Arial"/>
                <a:sym typeface="Arial"/>
              </a:rPr>
              <a:t>[3] Run Length Coding</a:t>
            </a:r>
            <a:endParaRPr sz="3200">
              <a:latin typeface="Arial"/>
              <a:ea typeface="Arial"/>
              <a:cs typeface="Arial"/>
              <a:sym typeface="Arial"/>
            </a:endParaRPr>
          </a:p>
        </p:txBody>
      </p:sp>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131"/>
          <p:cNvSpPr/>
          <p:nvPr/>
        </p:nvSpPr>
        <p:spPr>
          <a:xfrm>
            <a:off x="8204200" y="5881688"/>
            <a:ext cx="550863" cy="525462"/>
          </a:xfrm>
          <a:custGeom>
            <a:rect b="b" l="l" r="r" t="t"/>
            <a:pathLst>
              <a:path extrusionOk="0" h="331" w="347">
                <a:moveTo>
                  <a:pt x="13" y="331"/>
                </a:moveTo>
                <a:lnTo>
                  <a:pt x="13" y="331"/>
                </a:lnTo>
                <a:lnTo>
                  <a:pt x="79" y="321"/>
                </a:lnTo>
                <a:lnTo>
                  <a:pt x="139" y="301"/>
                </a:lnTo>
                <a:lnTo>
                  <a:pt x="198" y="274"/>
                </a:lnTo>
                <a:lnTo>
                  <a:pt x="248" y="231"/>
                </a:lnTo>
                <a:lnTo>
                  <a:pt x="291" y="182"/>
                </a:lnTo>
                <a:lnTo>
                  <a:pt x="318" y="126"/>
                </a:lnTo>
                <a:lnTo>
                  <a:pt x="337" y="66"/>
                </a:lnTo>
                <a:lnTo>
                  <a:pt x="347" y="0"/>
                </a:lnTo>
                <a:lnTo>
                  <a:pt x="314" y="0"/>
                </a:lnTo>
                <a:lnTo>
                  <a:pt x="311" y="59"/>
                </a:lnTo>
                <a:lnTo>
                  <a:pt x="291" y="119"/>
                </a:lnTo>
                <a:lnTo>
                  <a:pt x="265" y="169"/>
                </a:lnTo>
                <a:lnTo>
                  <a:pt x="228" y="212"/>
                </a:lnTo>
                <a:lnTo>
                  <a:pt x="185" y="248"/>
                </a:lnTo>
                <a:lnTo>
                  <a:pt x="132" y="274"/>
                </a:lnTo>
                <a:lnTo>
                  <a:pt x="73" y="294"/>
                </a:lnTo>
                <a:lnTo>
                  <a:pt x="13" y="298"/>
                </a:lnTo>
                <a:lnTo>
                  <a:pt x="3" y="304"/>
                </a:lnTo>
                <a:lnTo>
                  <a:pt x="0" y="314"/>
                </a:lnTo>
                <a:lnTo>
                  <a:pt x="3" y="324"/>
                </a:lnTo>
                <a:lnTo>
                  <a:pt x="13" y="3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8" name="Google Shape;1798;p131"/>
          <p:cNvSpPr/>
          <p:nvPr/>
        </p:nvSpPr>
        <p:spPr>
          <a:xfrm>
            <a:off x="914400" y="6354763"/>
            <a:ext cx="7310438" cy="74612"/>
          </a:xfrm>
          <a:custGeom>
            <a:rect b="b" l="l" r="r" t="t"/>
            <a:pathLst>
              <a:path extrusionOk="0" h="33" w="1854">
                <a:moveTo>
                  <a:pt x="13" y="33"/>
                </a:moveTo>
                <a:lnTo>
                  <a:pt x="13" y="33"/>
                </a:lnTo>
                <a:lnTo>
                  <a:pt x="1854" y="33"/>
                </a:lnTo>
                <a:lnTo>
                  <a:pt x="1854" y="0"/>
                </a:lnTo>
                <a:lnTo>
                  <a:pt x="13" y="0"/>
                </a:lnTo>
                <a:lnTo>
                  <a:pt x="3" y="6"/>
                </a:lnTo>
                <a:lnTo>
                  <a:pt x="0" y="16"/>
                </a:lnTo>
                <a:lnTo>
                  <a:pt x="3" y="26"/>
                </a:lnTo>
                <a:lnTo>
                  <a:pt x="13" y="3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9" name="Google Shape;1799;p131"/>
          <p:cNvSpPr/>
          <p:nvPr/>
        </p:nvSpPr>
        <p:spPr>
          <a:xfrm>
            <a:off x="381000" y="5867400"/>
            <a:ext cx="530225" cy="552450"/>
          </a:xfrm>
          <a:custGeom>
            <a:rect b="b" l="l" r="r" t="t"/>
            <a:pathLst>
              <a:path extrusionOk="0" h="348" w="334">
                <a:moveTo>
                  <a:pt x="0" y="17"/>
                </a:moveTo>
                <a:lnTo>
                  <a:pt x="0" y="17"/>
                </a:lnTo>
                <a:lnTo>
                  <a:pt x="10" y="83"/>
                </a:lnTo>
                <a:lnTo>
                  <a:pt x="30" y="143"/>
                </a:lnTo>
                <a:lnTo>
                  <a:pt x="56" y="199"/>
                </a:lnTo>
                <a:lnTo>
                  <a:pt x="99" y="248"/>
                </a:lnTo>
                <a:lnTo>
                  <a:pt x="149" y="291"/>
                </a:lnTo>
                <a:lnTo>
                  <a:pt x="209" y="318"/>
                </a:lnTo>
                <a:lnTo>
                  <a:pt x="268" y="338"/>
                </a:lnTo>
                <a:lnTo>
                  <a:pt x="334" y="348"/>
                </a:lnTo>
                <a:lnTo>
                  <a:pt x="334" y="315"/>
                </a:lnTo>
                <a:lnTo>
                  <a:pt x="275" y="311"/>
                </a:lnTo>
                <a:lnTo>
                  <a:pt x="215" y="291"/>
                </a:lnTo>
                <a:lnTo>
                  <a:pt x="162" y="265"/>
                </a:lnTo>
                <a:lnTo>
                  <a:pt x="119" y="229"/>
                </a:lnTo>
                <a:lnTo>
                  <a:pt x="83" y="186"/>
                </a:lnTo>
                <a:lnTo>
                  <a:pt x="56" y="136"/>
                </a:lnTo>
                <a:lnTo>
                  <a:pt x="36" y="76"/>
                </a:lnTo>
                <a:lnTo>
                  <a:pt x="33" y="17"/>
                </a:lnTo>
                <a:lnTo>
                  <a:pt x="27" y="7"/>
                </a:lnTo>
                <a:lnTo>
                  <a:pt x="17" y="0"/>
                </a:lnTo>
                <a:lnTo>
                  <a:pt x="7" y="7"/>
                </a:lnTo>
                <a:lnTo>
                  <a:pt x="0"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131"/>
          <p:cNvSpPr/>
          <p:nvPr/>
        </p:nvSpPr>
        <p:spPr>
          <a:xfrm>
            <a:off x="381000" y="762000"/>
            <a:ext cx="76200" cy="5181600"/>
          </a:xfrm>
          <a:custGeom>
            <a:rect b="b" l="l" r="r" t="t"/>
            <a:pathLst>
              <a:path extrusionOk="0" h="1855" w="33">
                <a:moveTo>
                  <a:pt x="0" y="16"/>
                </a:moveTo>
                <a:lnTo>
                  <a:pt x="0" y="16"/>
                </a:lnTo>
                <a:lnTo>
                  <a:pt x="0" y="1855"/>
                </a:lnTo>
                <a:lnTo>
                  <a:pt x="33" y="1855"/>
                </a:lnTo>
                <a:lnTo>
                  <a:pt x="33" y="16"/>
                </a:lnTo>
                <a:lnTo>
                  <a:pt x="27" y="7"/>
                </a:lnTo>
                <a:lnTo>
                  <a:pt x="17" y="0"/>
                </a:lnTo>
                <a:lnTo>
                  <a:pt x="7" y="7"/>
                </a:lnTo>
                <a:lnTo>
                  <a:pt x="0" y="1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131"/>
          <p:cNvSpPr/>
          <p:nvPr/>
        </p:nvSpPr>
        <p:spPr>
          <a:xfrm>
            <a:off x="381000" y="304800"/>
            <a:ext cx="557213" cy="523875"/>
          </a:xfrm>
          <a:custGeom>
            <a:rect b="b" l="l" r="r" t="t"/>
            <a:pathLst>
              <a:path extrusionOk="0" h="330" w="351">
                <a:moveTo>
                  <a:pt x="334" y="0"/>
                </a:moveTo>
                <a:lnTo>
                  <a:pt x="334" y="0"/>
                </a:lnTo>
                <a:lnTo>
                  <a:pt x="272" y="10"/>
                </a:lnTo>
                <a:lnTo>
                  <a:pt x="209" y="26"/>
                </a:lnTo>
                <a:lnTo>
                  <a:pt x="149" y="56"/>
                </a:lnTo>
                <a:lnTo>
                  <a:pt x="99" y="99"/>
                </a:lnTo>
                <a:lnTo>
                  <a:pt x="56" y="149"/>
                </a:lnTo>
                <a:lnTo>
                  <a:pt x="30" y="205"/>
                </a:lnTo>
                <a:lnTo>
                  <a:pt x="10" y="264"/>
                </a:lnTo>
                <a:lnTo>
                  <a:pt x="0" y="330"/>
                </a:lnTo>
                <a:lnTo>
                  <a:pt x="33" y="330"/>
                </a:lnTo>
                <a:lnTo>
                  <a:pt x="36" y="271"/>
                </a:lnTo>
                <a:lnTo>
                  <a:pt x="56" y="211"/>
                </a:lnTo>
                <a:lnTo>
                  <a:pt x="83" y="162"/>
                </a:lnTo>
                <a:lnTo>
                  <a:pt x="119" y="119"/>
                </a:lnTo>
                <a:lnTo>
                  <a:pt x="162" y="82"/>
                </a:lnTo>
                <a:lnTo>
                  <a:pt x="215" y="53"/>
                </a:lnTo>
                <a:lnTo>
                  <a:pt x="272" y="36"/>
                </a:lnTo>
                <a:lnTo>
                  <a:pt x="334" y="33"/>
                </a:lnTo>
                <a:lnTo>
                  <a:pt x="344" y="26"/>
                </a:lnTo>
                <a:lnTo>
                  <a:pt x="351" y="16"/>
                </a:lnTo>
                <a:lnTo>
                  <a:pt x="344" y="6"/>
                </a:lnTo>
                <a:lnTo>
                  <a:pt x="33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131"/>
          <p:cNvSpPr/>
          <p:nvPr/>
        </p:nvSpPr>
        <p:spPr>
          <a:xfrm>
            <a:off x="914400" y="304800"/>
            <a:ext cx="7391400" cy="76200"/>
          </a:xfrm>
          <a:custGeom>
            <a:rect b="b" l="l" r="r" t="t"/>
            <a:pathLst>
              <a:path extrusionOk="0" h="33" w="1858">
                <a:moveTo>
                  <a:pt x="1841" y="0"/>
                </a:moveTo>
                <a:lnTo>
                  <a:pt x="1841" y="0"/>
                </a:lnTo>
                <a:lnTo>
                  <a:pt x="0" y="0"/>
                </a:lnTo>
                <a:lnTo>
                  <a:pt x="0" y="33"/>
                </a:lnTo>
                <a:lnTo>
                  <a:pt x="1841" y="33"/>
                </a:lnTo>
                <a:lnTo>
                  <a:pt x="1851" y="26"/>
                </a:lnTo>
                <a:lnTo>
                  <a:pt x="1858" y="16"/>
                </a:lnTo>
                <a:lnTo>
                  <a:pt x="1851" y="6"/>
                </a:lnTo>
                <a:lnTo>
                  <a:pt x="184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131"/>
          <p:cNvSpPr/>
          <p:nvPr/>
        </p:nvSpPr>
        <p:spPr>
          <a:xfrm>
            <a:off x="8224838" y="304800"/>
            <a:ext cx="530225" cy="546100"/>
          </a:xfrm>
          <a:custGeom>
            <a:rect b="b" l="l" r="r" t="t"/>
            <a:pathLst>
              <a:path extrusionOk="0" h="344" w="334">
                <a:moveTo>
                  <a:pt x="334" y="330"/>
                </a:moveTo>
                <a:lnTo>
                  <a:pt x="334" y="330"/>
                </a:lnTo>
                <a:lnTo>
                  <a:pt x="324" y="264"/>
                </a:lnTo>
                <a:lnTo>
                  <a:pt x="305" y="205"/>
                </a:lnTo>
                <a:lnTo>
                  <a:pt x="278" y="149"/>
                </a:lnTo>
                <a:lnTo>
                  <a:pt x="235" y="99"/>
                </a:lnTo>
                <a:lnTo>
                  <a:pt x="185" y="56"/>
                </a:lnTo>
                <a:lnTo>
                  <a:pt x="126" y="26"/>
                </a:lnTo>
                <a:lnTo>
                  <a:pt x="63" y="10"/>
                </a:lnTo>
                <a:lnTo>
                  <a:pt x="0" y="0"/>
                </a:lnTo>
                <a:lnTo>
                  <a:pt x="0" y="33"/>
                </a:lnTo>
                <a:lnTo>
                  <a:pt x="63" y="36"/>
                </a:lnTo>
                <a:lnTo>
                  <a:pt x="119" y="53"/>
                </a:lnTo>
                <a:lnTo>
                  <a:pt x="172" y="82"/>
                </a:lnTo>
                <a:lnTo>
                  <a:pt x="215" y="119"/>
                </a:lnTo>
                <a:lnTo>
                  <a:pt x="252" y="162"/>
                </a:lnTo>
                <a:lnTo>
                  <a:pt x="278" y="211"/>
                </a:lnTo>
                <a:lnTo>
                  <a:pt x="298" y="271"/>
                </a:lnTo>
                <a:lnTo>
                  <a:pt x="301" y="330"/>
                </a:lnTo>
                <a:lnTo>
                  <a:pt x="308" y="340"/>
                </a:lnTo>
                <a:lnTo>
                  <a:pt x="318" y="344"/>
                </a:lnTo>
                <a:lnTo>
                  <a:pt x="328" y="340"/>
                </a:lnTo>
                <a:lnTo>
                  <a:pt x="334" y="3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131"/>
          <p:cNvSpPr/>
          <p:nvPr/>
        </p:nvSpPr>
        <p:spPr>
          <a:xfrm>
            <a:off x="8702675" y="838200"/>
            <a:ext cx="74613" cy="5064125"/>
          </a:xfrm>
          <a:custGeom>
            <a:rect b="b" l="l" r="r" t="t"/>
            <a:pathLst>
              <a:path extrusionOk="0" h="1852" w="33">
                <a:moveTo>
                  <a:pt x="33" y="1839"/>
                </a:moveTo>
                <a:lnTo>
                  <a:pt x="33" y="1839"/>
                </a:lnTo>
                <a:lnTo>
                  <a:pt x="33" y="0"/>
                </a:lnTo>
                <a:lnTo>
                  <a:pt x="0" y="0"/>
                </a:lnTo>
                <a:lnTo>
                  <a:pt x="0" y="1839"/>
                </a:lnTo>
                <a:lnTo>
                  <a:pt x="7" y="1849"/>
                </a:lnTo>
                <a:lnTo>
                  <a:pt x="17" y="1852"/>
                </a:lnTo>
                <a:lnTo>
                  <a:pt x="27" y="1849"/>
                </a:lnTo>
                <a:lnTo>
                  <a:pt x="33" y="18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5" name="Google Shape;1805;p131"/>
          <p:cNvSpPr/>
          <p:nvPr/>
        </p:nvSpPr>
        <p:spPr>
          <a:xfrm>
            <a:off x="4572000" y="4621213"/>
            <a:ext cx="1981200" cy="2068512"/>
          </a:xfrm>
          <a:custGeom>
            <a:rect b="b" l="l" r="r" t="t"/>
            <a:pathLst>
              <a:path extrusionOk="0" h="1303" w="1248">
                <a:moveTo>
                  <a:pt x="997" y="1088"/>
                </a:moveTo>
                <a:lnTo>
                  <a:pt x="1017" y="1042"/>
                </a:lnTo>
                <a:lnTo>
                  <a:pt x="1040" y="999"/>
                </a:lnTo>
                <a:lnTo>
                  <a:pt x="1063" y="959"/>
                </a:lnTo>
                <a:lnTo>
                  <a:pt x="1093" y="930"/>
                </a:lnTo>
                <a:lnTo>
                  <a:pt x="1109" y="913"/>
                </a:lnTo>
                <a:lnTo>
                  <a:pt x="1126" y="903"/>
                </a:lnTo>
                <a:lnTo>
                  <a:pt x="1146" y="893"/>
                </a:lnTo>
                <a:lnTo>
                  <a:pt x="1166" y="887"/>
                </a:lnTo>
                <a:lnTo>
                  <a:pt x="1185" y="883"/>
                </a:lnTo>
                <a:lnTo>
                  <a:pt x="1205" y="887"/>
                </a:lnTo>
                <a:lnTo>
                  <a:pt x="1225" y="893"/>
                </a:lnTo>
                <a:lnTo>
                  <a:pt x="1248" y="903"/>
                </a:lnTo>
                <a:lnTo>
                  <a:pt x="1218" y="880"/>
                </a:lnTo>
                <a:lnTo>
                  <a:pt x="1172" y="844"/>
                </a:lnTo>
                <a:lnTo>
                  <a:pt x="1113" y="794"/>
                </a:lnTo>
                <a:lnTo>
                  <a:pt x="1040" y="738"/>
                </a:lnTo>
                <a:lnTo>
                  <a:pt x="957" y="672"/>
                </a:lnTo>
                <a:lnTo>
                  <a:pt x="871" y="602"/>
                </a:lnTo>
                <a:lnTo>
                  <a:pt x="778" y="529"/>
                </a:lnTo>
                <a:lnTo>
                  <a:pt x="682" y="453"/>
                </a:lnTo>
                <a:lnTo>
                  <a:pt x="590" y="377"/>
                </a:lnTo>
                <a:lnTo>
                  <a:pt x="497" y="305"/>
                </a:lnTo>
                <a:lnTo>
                  <a:pt x="414" y="235"/>
                </a:lnTo>
                <a:lnTo>
                  <a:pt x="335" y="172"/>
                </a:lnTo>
                <a:lnTo>
                  <a:pt x="268" y="119"/>
                </a:lnTo>
                <a:lnTo>
                  <a:pt x="212" y="76"/>
                </a:lnTo>
                <a:lnTo>
                  <a:pt x="172" y="43"/>
                </a:lnTo>
                <a:lnTo>
                  <a:pt x="153" y="24"/>
                </a:lnTo>
                <a:lnTo>
                  <a:pt x="126" y="7"/>
                </a:lnTo>
                <a:lnTo>
                  <a:pt x="96" y="0"/>
                </a:lnTo>
                <a:lnTo>
                  <a:pt x="63" y="4"/>
                </a:lnTo>
                <a:lnTo>
                  <a:pt x="37" y="17"/>
                </a:lnTo>
                <a:lnTo>
                  <a:pt x="14" y="40"/>
                </a:lnTo>
                <a:lnTo>
                  <a:pt x="0" y="73"/>
                </a:lnTo>
                <a:lnTo>
                  <a:pt x="4" y="113"/>
                </a:lnTo>
                <a:lnTo>
                  <a:pt x="23" y="162"/>
                </a:lnTo>
                <a:lnTo>
                  <a:pt x="47" y="195"/>
                </a:lnTo>
                <a:lnTo>
                  <a:pt x="83" y="248"/>
                </a:lnTo>
                <a:lnTo>
                  <a:pt x="133" y="311"/>
                </a:lnTo>
                <a:lnTo>
                  <a:pt x="196" y="387"/>
                </a:lnTo>
                <a:lnTo>
                  <a:pt x="265" y="470"/>
                </a:lnTo>
                <a:lnTo>
                  <a:pt x="338" y="562"/>
                </a:lnTo>
                <a:lnTo>
                  <a:pt x="417" y="658"/>
                </a:lnTo>
                <a:lnTo>
                  <a:pt x="500" y="754"/>
                </a:lnTo>
                <a:lnTo>
                  <a:pt x="583" y="850"/>
                </a:lnTo>
                <a:lnTo>
                  <a:pt x="662" y="943"/>
                </a:lnTo>
                <a:lnTo>
                  <a:pt x="735" y="1032"/>
                </a:lnTo>
                <a:lnTo>
                  <a:pt x="805" y="1111"/>
                </a:lnTo>
                <a:lnTo>
                  <a:pt x="868" y="1181"/>
                </a:lnTo>
                <a:lnTo>
                  <a:pt x="917" y="1237"/>
                </a:lnTo>
                <a:lnTo>
                  <a:pt x="954" y="1280"/>
                </a:lnTo>
                <a:lnTo>
                  <a:pt x="977" y="1303"/>
                </a:lnTo>
                <a:lnTo>
                  <a:pt x="967" y="1264"/>
                </a:lnTo>
                <a:lnTo>
                  <a:pt x="967" y="1214"/>
                </a:lnTo>
                <a:lnTo>
                  <a:pt x="977" y="1151"/>
                </a:lnTo>
                <a:lnTo>
                  <a:pt x="997" y="1088"/>
                </a:lnTo>
                <a:close/>
              </a:path>
            </a:pathLst>
          </a:custGeom>
          <a:solidFill>
            <a:srgbClr val="E0CCD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6" name="Google Shape;1806;p131"/>
          <p:cNvSpPr/>
          <p:nvPr/>
        </p:nvSpPr>
        <p:spPr>
          <a:xfrm>
            <a:off x="4572000" y="4621213"/>
            <a:ext cx="1981200" cy="2068512"/>
          </a:xfrm>
          <a:custGeom>
            <a:rect b="b" l="l" r="r" t="t"/>
            <a:pathLst>
              <a:path extrusionOk="0" h="1303" w="1248">
                <a:moveTo>
                  <a:pt x="997" y="1088"/>
                </a:moveTo>
                <a:lnTo>
                  <a:pt x="997" y="1088"/>
                </a:lnTo>
                <a:lnTo>
                  <a:pt x="1017" y="1042"/>
                </a:lnTo>
                <a:lnTo>
                  <a:pt x="1040" y="999"/>
                </a:lnTo>
                <a:lnTo>
                  <a:pt x="1063" y="959"/>
                </a:lnTo>
                <a:lnTo>
                  <a:pt x="1093" y="930"/>
                </a:lnTo>
                <a:lnTo>
                  <a:pt x="1109" y="913"/>
                </a:lnTo>
                <a:lnTo>
                  <a:pt x="1126" y="903"/>
                </a:lnTo>
                <a:lnTo>
                  <a:pt x="1146" y="893"/>
                </a:lnTo>
                <a:lnTo>
                  <a:pt x="1166" y="887"/>
                </a:lnTo>
                <a:lnTo>
                  <a:pt x="1185" y="883"/>
                </a:lnTo>
                <a:lnTo>
                  <a:pt x="1205" y="887"/>
                </a:lnTo>
                <a:lnTo>
                  <a:pt x="1225" y="893"/>
                </a:lnTo>
                <a:lnTo>
                  <a:pt x="1248" y="903"/>
                </a:lnTo>
                <a:lnTo>
                  <a:pt x="1218" y="880"/>
                </a:lnTo>
                <a:lnTo>
                  <a:pt x="1172" y="844"/>
                </a:lnTo>
                <a:lnTo>
                  <a:pt x="1113" y="794"/>
                </a:lnTo>
                <a:lnTo>
                  <a:pt x="1040" y="738"/>
                </a:lnTo>
                <a:lnTo>
                  <a:pt x="957" y="672"/>
                </a:lnTo>
                <a:lnTo>
                  <a:pt x="871" y="602"/>
                </a:lnTo>
                <a:lnTo>
                  <a:pt x="778" y="529"/>
                </a:lnTo>
                <a:lnTo>
                  <a:pt x="682" y="453"/>
                </a:lnTo>
                <a:lnTo>
                  <a:pt x="590" y="377"/>
                </a:lnTo>
                <a:lnTo>
                  <a:pt x="497" y="305"/>
                </a:lnTo>
                <a:lnTo>
                  <a:pt x="414" y="235"/>
                </a:lnTo>
                <a:lnTo>
                  <a:pt x="335" y="172"/>
                </a:lnTo>
                <a:lnTo>
                  <a:pt x="268" y="119"/>
                </a:lnTo>
                <a:lnTo>
                  <a:pt x="212" y="76"/>
                </a:lnTo>
                <a:lnTo>
                  <a:pt x="172" y="43"/>
                </a:lnTo>
                <a:lnTo>
                  <a:pt x="153" y="24"/>
                </a:lnTo>
                <a:lnTo>
                  <a:pt x="126" y="7"/>
                </a:lnTo>
                <a:lnTo>
                  <a:pt x="96" y="0"/>
                </a:lnTo>
                <a:lnTo>
                  <a:pt x="63" y="4"/>
                </a:lnTo>
                <a:lnTo>
                  <a:pt x="37" y="17"/>
                </a:lnTo>
                <a:lnTo>
                  <a:pt x="14" y="40"/>
                </a:lnTo>
                <a:lnTo>
                  <a:pt x="0" y="73"/>
                </a:lnTo>
                <a:lnTo>
                  <a:pt x="4" y="113"/>
                </a:lnTo>
                <a:lnTo>
                  <a:pt x="23" y="162"/>
                </a:lnTo>
                <a:lnTo>
                  <a:pt x="47" y="195"/>
                </a:lnTo>
                <a:lnTo>
                  <a:pt x="83" y="248"/>
                </a:lnTo>
                <a:lnTo>
                  <a:pt x="133" y="311"/>
                </a:lnTo>
                <a:lnTo>
                  <a:pt x="196" y="387"/>
                </a:lnTo>
                <a:lnTo>
                  <a:pt x="265" y="470"/>
                </a:lnTo>
                <a:lnTo>
                  <a:pt x="338" y="562"/>
                </a:lnTo>
                <a:lnTo>
                  <a:pt x="417" y="658"/>
                </a:lnTo>
                <a:lnTo>
                  <a:pt x="500" y="754"/>
                </a:lnTo>
                <a:lnTo>
                  <a:pt x="583" y="850"/>
                </a:lnTo>
                <a:lnTo>
                  <a:pt x="662" y="943"/>
                </a:lnTo>
                <a:lnTo>
                  <a:pt x="735" y="1032"/>
                </a:lnTo>
                <a:lnTo>
                  <a:pt x="805" y="1111"/>
                </a:lnTo>
                <a:lnTo>
                  <a:pt x="868" y="1181"/>
                </a:lnTo>
                <a:lnTo>
                  <a:pt x="917" y="1237"/>
                </a:lnTo>
                <a:lnTo>
                  <a:pt x="954" y="1280"/>
                </a:lnTo>
                <a:lnTo>
                  <a:pt x="977" y="1303"/>
                </a:lnTo>
                <a:lnTo>
                  <a:pt x="967" y="1264"/>
                </a:lnTo>
                <a:lnTo>
                  <a:pt x="967" y="1214"/>
                </a:lnTo>
                <a:lnTo>
                  <a:pt x="977" y="1151"/>
                </a:lnTo>
                <a:lnTo>
                  <a:pt x="997" y="1088"/>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7" name="Google Shape;1807;p131"/>
          <p:cNvSpPr/>
          <p:nvPr/>
        </p:nvSpPr>
        <p:spPr>
          <a:xfrm>
            <a:off x="6154738" y="6097588"/>
            <a:ext cx="293687" cy="430212"/>
          </a:xfrm>
          <a:custGeom>
            <a:rect b="b" l="l" r="r" t="t"/>
            <a:pathLst>
              <a:path extrusionOk="0" h="271" w="185">
                <a:moveTo>
                  <a:pt x="0" y="158"/>
                </a:moveTo>
                <a:lnTo>
                  <a:pt x="20" y="112"/>
                </a:lnTo>
                <a:lnTo>
                  <a:pt x="43" y="69"/>
                </a:lnTo>
                <a:lnTo>
                  <a:pt x="66" y="29"/>
                </a:lnTo>
                <a:lnTo>
                  <a:pt x="96" y="0"/>
                </a:lnTo>
                <a:lnTo>
                  <a:pt x="122" y="33"/>
                </a:lnTo>
                <a:lnTo>
                  <a:pt x="152" y="66"/>
                </a:lnTo>
                <a:lnTo>
                  <a:pt x="175" y="92"/>
                </a:lnTo>
                <a:lnTo>
                  <a:pt x="185" y="102"/>
                </a:lnTo>
                <a:lnTo>
                  <a:pt x="159" y="112"/>
                </a:lnTo>
                <a:lnTo>
                  <a:pt x="135" y="128"/>
                </a:lnTo>
                <a:lnTo>
                  <a:pt x="116" y="152"/>
                </a:lnTo>
                <a:lnTo>
                  <a:pt x="102" y="178"/>
                </a:lnTo>
                <a:lnTo>
                  <a:pt x="89" y="208"/>
                </a:lnTo>
                <a:lnTo>
                  <a:pt x="86" y="231"/>
                </a:lnTo>
                <a:lnTo>
                  <a:pt x="92" y="254"/>
                </a:lnTo>
                <a:lnTo>
                  <a:pt x="106" y="271"/>
                </a:lnTo>
                <a:lnTo>
                  <a:pt x="92" y="257"/>
                </a:lnTo>
                <a:lnTo>
                  <a:pt x="76" y="241"/>
                </a:lnTo>
                <a:lnTo>
                  <a:pt x="56" y="224"/>
                </a:lnTo>
                <a:lnTo>
                  <a:pt x="39" y="205"/>
                </a:lnTo>
                <a:lnTo>
                  <a:pt x="23" y="188"/>
                </a:lnTo>
                <a:lnTo>
                  <a:pt x="13" y="171"/>
                </a:lnTo>
                <a:lnTo>
                  <a:pt x="3" y="162"/>
                </a:lnTo>
                <a:lnTo>
                  <a:pt x="0" y="158"/>
                </a:lnTo>
                <a:close/>
              </a:path>
            </a:pathLst>
          </a:custGeom>
          <a:solidFill>
            <a:srgbClr val="E0CCD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8" name="Google Shape;1808;p131"/>
          <p:cNvSpPr/>
          <p:nvPr/>
        </p:nvSpPr>
        <p:spPr>
          <a:xfrm>
            <a:off x="6154738" y="6097588"/>
            <a:ext cx="293687" cy="430212"/>
          </a:xfrm>
          <a:custGeom>
            <a:rect b="b" l="l" r="r" t="t"/>
            <a:pathLst>
              <a:path extrusionOk="0" h="271" w="185">
                <a:moveTo>
                  <a:pt x="0" y="158"/>
                </a:moveTo>
                <a:lnTo>
                  <a:pt x="0" y="158"/>
                </a:lnTo>
                <a:lnTo>
                  <a:pt x="20" y="112"/>
                </a:lnTo>
                <a:lnTo>
                  <a:pt x="43" y="69"/>
                </a:lnTo>
                <a:lnTo>
                  <a:pt x="66" y="29"/>
                </a:lnTo>
                <a:lnTo>
                  <a:pt x="96" y="0"/>
                </a:lnTo>
                <a:lnTo>
                  <a:pt x="122" y="33"/>
                </a:lnTo>
                <a:lnTo>
                  <a:pt x="152" y="66"/>
                </a:lnTo>
                <a:lnTo>
                  <a:pt x="175" y="92"/>
                </a:lnTo>
                <a:lnTo>
                  <a:pt x="185" y="102"/>
                </a:lnTo>
                <a:lnTo>
                  <a:pt x="159" y="112"/>
                </a:lnTo>
                <a:lnTo>
                  <a:pt x="135" y="128"/>
                </a:lnTo>
                <a:lnTo>
                  <a:pt x="116" y="152"/>
                </a:lnTo>
                <a:lnTo>
                  <a:pt x="102" y="178"/>
                </a:lnTo>
                <a:lnTo>
                  <a:pt x="89" y="208"/>
                </a:lnTo>
                <a:lnTo>
                  <a:pt x="86" y="231"/>
                </a:lnTo>
                <a:lnTo>
                  <a:pt x="92" y="254"/>
                </a:lnTo>
                <a:lnTo>
                  <a:pt x="106" y="271"/>
                </a:lnTo>
                <a:lnTo>
                  <a:pt x="92" y="257"/>
                </a:lnTo>
                <a:lnTo>
                  <a:pt x="76" y="241"/>
                </a:lnTo>
                <a:lnTo>
                  <a:pt x="56" y="224"/>
                </a:lnTo>
                <a:lnTo>
                  <a:pt x="39" y="205"/>
                </a:lnTo>
                <a:lnTo>
                  <a:pt x="23" y="188"/>
                </a:lnTo>
                <a:lnTo>
                  <a:pt x="13" y="171"/>
                </a:lnTo>
                <a:lnTo>
                  <a:pt x="3" y="162"/>
                </a:lnTo>
                <a:lnTo>
                  <a:pt x="0" y="158"/>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9" name="Google Shape;1809;p131"/>
          <p:cNvSpPr/>
          <p:nvPr/>
        </p:nvSpPr>
        <p:spPr>
          <a:xfrm>
            <a:off x="6291263" y="6022975"/>
            <a:ext cx="314325" cy="520700"/>
          </a:xfrm>
          <a:custGeom>
            <a:rect b="b" l="l" r="r" t="t"/>
            <a:pathLst>
              <a:path extrusionOk="0" h="328" w="198">
                <a:moveTo>
                  <a:pt x="20" y="318"/>
                </a:moveTo>
                <a:lnTo>
                  <a:pt x="6" y="301"/>
                </a:lnTo>
                <a:lnTo>
                  <a:pt x="0" y="278"/>
                </a:lnTo>
                <a:lnTo>
                  <a:pt x="3" y="255"/>
                </a:lnTo>
                <a:lnTo>
                  <a:pt x="16" y="225"/>
                </a:lnTo>
                <a:lnTo>
                  <a:pt x="30" y="199"/>
                </a:lnTo>
                <a:lnTo>
                  <a:pt x="49" y="175"/>
                </a:lnTo>
                <a:lnTo>
                  <a:pt x="73" y="159"/>
                </a:lnTo>
                <a:lnTo>
                  <a:pt x="99" y="149"/>
                </a:lnTo>
                <a:lnTo>
                  <a:pt x="89" y="139"/>
                </a:lnTo>
                <a:lnTo>
                  <a:pt x="66" y="113"/>
                </a:lnTo>
                <a:lnTo>
                  <a:pt x="36" y="80"/>
                </a:lnTo>
                <a:lnTo>
                  <a:pt x="10" y="47"/>
                </a:lnTo>
                <a:lnTo>
                  <a:pt x="26" y="30"/>
                </a:lnTo>
                <a:lnTo>
                  <a:pt x="43" y="20"/>
                </a:lnTo>
                <a:lnTo>
                  <a:pt x="63" y="10"/>
                </a:lnTo>
                <a:lnTo>
                  <a:pt x="83" y="4"/>
                </a:lnTo>
                <a:lnTo>
                  <a:pt x="102" y="0"/>
                </a:lnTo>
                <a:lnTo>
                  <a:pt x="122" y="4"/>
                </a:lnTo>
                <a:lnTo>
                  <a:pt x="142" y="10"/>
                </a:lnTo>
                <a:lnTo>
                  <a:pt x="165" y="20"/>
                </a:lnTo>
                <a:lnTo>
                  <a:pt x="188" y="53"/>
                </a:lnTo>
                <a:lnTo>
                  <a:pt x="198" y="103"/>
                </a:lnTo>
                <a:lnTo>
                  <a:pt x="192" y="162"/>
                </a:lnTo>
                <a:lnTo>
                  <a:pt x="172" y="218"/>
                </a:lnTo>
                <a:lnTo>
                  <a:pt x="145" y="271"/>
                </a:lnTo>
                <a:lnTo>
                  <a:pt x="109" y="311"/>
                </a:lnTo>
                <a:lnTo>
                  <a:pt x="66" y="328"/>
                </a:lnTo>
                <a:lnTo>
                  <a:pt x="20" y="318"/>
                </a:lnTo>
                <a:close/>
              </a:path>
            </a:pathLst>
          </a:custGeom>
          <a:solidFill>
            <a:srgbClr val="D1B2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0" name="Google Shape;1810;p131"/>
          <p:cNvSpPr/>
          <p:nvPr/>
        </p:nvSpPr>
        <p:spPr>
          <a:xfrm>
            <a:off x="6291263" y="6022975"/>
            <a:ext cx="314325" cy="520700"/>
          </a:xfrm>
          <a:custGeom>
            <a:rect b="b" l="l" r="r" t="t"/>
            <a:pathLst>
              <a:path extrusionOk="0" h="328" w="198">
                <a:moveTo>
                  <a:pt x="20" y="318"/>
                </a:moveTo>
                <a:lnTo>
                  <a:pt x="20" y="318"/>
                </a:lnTo>
                <a:lnTo>
                  <a:pt x="6" y="301"/>
                </a:lnTo>
                <a:lnTo>
                  <a:pt x="0" y="278"/>
                </a:lnTo>
                <a:lnTo>
                  <a:pt x="3" y="255"/>
                </a:lnTo>
                <a:lnTo>
                  <a:pt x="16" y="225"/>
                </a:lnTo>
                <a:lnTo>
                  <a:pt x="30" y="199"/>
                </a:lnTo>
                <a:lnTo>
                  <a:pt x="49" y="175"/>
                </a:lnTo>
                <a:lnTo>
                  <a:pt x="73" y="159"/>
                </a:lnTo>
                <a:lnTo>
                  <a:pt x="99" y="149"/>
                </a:lnTo>
                <a:lnTo>
                  <a:pt x="89" y="139"/>
                </a:lnTo>
                <a:lnTo>
                  <a:pt x="66" y="113"/>
                </a:lnTo>
                <a:lnTo>
                  <a:pt x="36" y="80"/>
                </a:lnTo>
                <a:lnTo>
                  <a:pt x="10" y="47"/>
                </a:lnTo>
                <a:lnTo>
                  <a:pt x="26" y="30"/>
                </a:lnTo>
                <a:lnTo>
                  <a:pt x="43" y="20"/>
                </a:lnTo>
                <a:lnTo>
                  <a:pt x="63" y="10"/>
                </a:lnTo>
                <a:lnTo>
                  <a:pt x="83" y="4"/>
                </a:lnTo>
                <a:lnTo>
                  <a:pt x="102" y="0"/>
                </a:lnTo>
                <a:lnTo>
                  <a:pt x="122" y="4"/>
                </a:lnTo>
                <a:lnTo>
                  <a:pt x="142" y="10"/>
                </a:lnTo>
                <a:lnTo>
                  <a:pt x="165" y="20"/>
                </a:lnTo>
                <a:lnTo>
                  <a:pt x="188" y="53"/>
                </a:lnTo>
                <a:lnTo>
                  <a:pt x="198" y="103"/>
                </a:lnTo>
                <a:lnTo>
                  <a:pt x="192" y="162"/>
                </a:lnTo>
                <a:lnTo>
                  <a:pt x="172" y="218"/>
                </a:lnTo>
                <a:lnTo>
                  <a:pt x="145" y="271"/>
                </a:lnTo>
                <a:lnTo>
                  <a:pt x="109" y="311"/>
                </a:lnTo>
                <a:lnTo>
                  <a:pt x="66" y="328"/>
                </a:lnTo>
                <a:lnTo>
                  <a:pt x="20" y="318"/>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131"/>
          <p:cNvSpPr/>
          <p:nvPr/>
        </p:nvSpPr>
        <p:spPr>
          <a:xfrm>
            <a:off x="6300788" y="3981450"/>
            <a:ext cx="1446212" cy="949325"/>
          </a:xfrm>
          <a:custGeom>
            <a:rect b="b" l="l" r="r" t="t"/>
            <a:pathLst>
              <a:path extrusionOk="0" h="598" w="911">
                <a:moveTo>
                  <a:pt x="838" y="598"/>
                </a:moveTo>
                <a:lnTo>
                  <a:pt x="7" y="86"/>
                </a:lnTo>
                <a:lnTo>
                  <a:pt x="0" y="56"/>
                </a:lnTo>
                <a:lnTo>
                  <a:pt x="14" y="26"/>
                </a:lnTo>
                <a:lnTo>
                  <a:pt x="37" y="3"/>
                </a:lnTo>
                <a:lnTo>
                  <a:pt x="67" y="0"/>
                </a:lnTo>
                <a:lnTo>
                  <a:pt x="80" y="7"/>
                </a:lnTo>
                <a:lnTo>
                  <a:pt x="110" y="20"/>
                </a:lnTo>
                <a:lnTo>
                  <a:pt x="153" y="43"/>
                </a:lnTo>
                <a:lnTo>
                  <a:pt x="206" y="73"/>
                </a:lnTo>
                <a:lnTo>
                  <a:pt x="265" y="106"/>
                </a:lnTo>
                <a:lnTo>
                  <a:pt x="331" y="142"/>
                </a:lnTo>
                <a:lnTo>
                  <a:pt x="404" y="185"/>
                </a:lnTo>
                <a:lnTo>
                  <a:pt x="477" y="225"/>
                </a:lnTo>
                <a:lnTo>
                  <a:pt x="553" y="268"/>
                </a:lnTo>
                <a:lnTo>
                  <a:pt x="626" y="311"/>
                </a:lnTo>
                <a:lnTo>
                  <a:pt x="692" y="350"/>
                </a:lnTo>
                <a:lnTo>
                  <a:pt x="755" y="387"/>
                </a:lnTo>
                <a:lnTo>
                  <a:pt x="808" y="420"/>
                </a:lnTo>
                <a:lnTo>
                  <a:pt x="851" y="446"/>
                </a:lnTo>
                <a:lnTo>
                  <a:pt x="881" y="466"/>
                </a:lnTo>
                <a:lnTo>
                  <a:pt x="897" y="479"/>
                </a:lnTo>
                <a:lnTo>
                  <a:pt x="907" y="496"/>
                </a:lnTo>
                <a:lnTo>
                  <a:pt x="911" y="516"/>
                </a:lnTo>
                <a:lnTo>
                  <a:pt x="907" y="532"/>
                </a:lnTo>
                <a:lnTo>
                  <a:pt x="897" y="549"/>
                </a:lnTo>
                <a:lnTo>
                  <a:pt x="884" y="565"/>
                </a:lnTo>
                <a:lnTo>
                  <a:pt x="868" y="582"/>
                </a:lnTo>
                <a:lnTo>
                  <a:pt x="851" y="592"/>
                </a:lnTo>
                <a:lnTo>
                  <a:pt x="838" y="59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2" name="Google Shape;1812;p131"/>
          <p:cNvSpPr/>
          <p:nvPr/>
        </p:nvSpPr>
        <p:spPr>
          <a:xfrm>
            <a:off x="6300788" y="3981450"/>
            <a:ext cx="1446212" cy="949325"/>
          </a:xfrm>
          <a:custGeom>
            <a:rect b="b" l="l" r="r" t="t"/>
            <a:pathLst>
              <a:path extrusionOk="0" h="598" w="911">
                <a:moveTo>
                  <a:pt x="838" y="598"/>
                </a:moveTo>
                <a:lnTo>
                  <a:pt x="7" y="86"/>
                </a:lnTo>
                <a:lnTo>
                  <a:pt x="0" y="56"/>
                </a:lnTo>
                <a:lnTo>
                  <a:pt x="14" y="26"/>
                </a:lnTo>
                <a:lnTo>
                  <a:pt x="37" y="3"/>
                </a:lnTo>
                <a:lnTo>
                  <a:pt x="67" y="0"/>
                </a:lnTo>
                <a:lnTo>
                  <a:pt x="80" y="7"/>
                </a:lnTo>
                <a:lnTo>
                  <a:pt x="110" y="20"/>
                </a:lnTo>
                <a:lnTo>
                  <a:pt x="153" y="43"/>
                </a:lnTo>
                <a:lnTo>
                  <a:pt x="206" y="73"/>
                </a:lnTo>
                <a:lnTo>
                  <a:pt x="265" y="106"/>
                </a:lnTo>
                <a:lnTo>
                  <a:pt x="331" y="142"/>
                </a:lnTo>
                <a:lnTo>
                  <a:pt x="404" y="185"/>
                </a:lnTo>
                <a:lnTo>
                  <a:pt x="477" y="225"/>
                </a:lnTo>
                <a:lnTo>
                  <a:pt x="553" y="268"/>
                </a:lnTo>
                <a:lnTo>
                  <a:pt x="626" y="311"/>
                </a:lnTo>
                <a:lnTo>
                  <a:pt x="692" y="350"/>
                </a:lnTo>
                <a:lnTo>
                  <a:pt x="755" y="387"/>
                </a:lnTo>
                <a:lnTo>
                  <a:pt x="808" y="420"/>
                </a:lnTo>
                <a:lnTo>
                  <a:pt x="851" y="446"/>
                </a:lnTo>
                <a:lnTo>
                  <a:pt x="881" y="466"/>
                </a:lnTo>
                <a:lnTo>
                  <a:pt x="897" y="479"/>
                </a:lnTo>
                <a:lnTo>
                  <a:pt x="907" y="496"/>
                </a:lnTo>
                <a:lnTo>
                  <a:pt x="911" y="516"/>
                </a:lnTo>
                <a:lnTo>
                  <a:pt x="907" y="532"/>
                </a:lnTo>
                <a:lnTo>
                  <a:pt x="897" y="549"/>
                </a:lnTo>
                <a:lnTo>
                  <a:pt x="884" y="565"/>
                </a:lnTo>
                <a:lnTo>
                  <a:pt x="868" y="582"/>
                </a:lnTo>
                <a:lnTo>
                  <a:pt x="851" y="592"/>
                </a:lnTo>
                <a:lnTo>
                  <a:pt x="838" y="598"/>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3" name="Google Shape;1813;p131"/>
          <p:cNvSpPr/>
          <p:nvPr/>
        </p:nvSpPr>
        <p:spPr>
          <a:xfrm>
            <a:off x="4814888" y="4117975"/>
            <a:ext cx="2816225" cy="2644775"/>
          </a:xfrm>
          <a:custGeom>
            <a:rect b="b" l="l" r="r" t="t"/>
            <a:pathLst>
              <a:path extrusionOk="0" h="1666" w="1774">
                <a:moveTo>
                  <a:pt x="824" y="1620"/>
                </a:moveTo>
                <a:lnTo>
                  <a:pt x="814" y="1581"/>
                </a:lnTo>
                <a:lnTo>
                  <a:pt x="814" y="1531"/>
                </a:lnTo>
                <a:lnTo>
                  <a:pt x="824" y="1468"/>
                </a:lnTo>
                <a:lnTo>
                  <a:pt x="844" y="1405"/>
                </a:lnTo>
                <a:lnTo>
                  <a:pt x="847" y="1409"/>
                </a:lnTo>
                <a:lnTo>
                  <a:pt x="857" y="1418"/>
                </a:lnTo>
                <a:lnTo>
                  <a:pt x="867" y="1435"/>
                </a:lnTo>
                <a:lnTo>
                  <a:pt x="883" y="1452"/>
                </a:lnTo>
                <a:lnTo>
                  <a:pt x="900" y="1471"/>
                </a:lnTo>
                <a:lnTo>
                  <a:pt x="920" y="1488"/>
                </a:lnTo>
                <a:lnTo>
                  <a:pt x="936" y="1504"/>
                </a:lnTo>
                <a:lnTo>
                  <a:pt x="950" y="1518"/>
                </a:lnTo>
                <a:lnTo>
                  <a:pt x="996" y="1528"/>
                </a:lnTo>
                <a:lnTo>
                  <a:pt x="1039" y="1511"/>
                </a:lnTo>
                <a:lnTo>
                  <a:pt x="1075" y="1471"/>
                </a:lnTo>
                <a:lnTo>
                  <a:pt x="1102" y="1418"/>
                </a:lnTo>
                <a:lnTo>
                  <a:pt x="1122" y="1362"/>
                </a:lnTo>
                <a:lnTo>
                  <a:pt x="1128" y="1303"/>
                </a:lnTo>
                <a:lnTo>
                  <a:pt x="1118" y="1253"/>
                </a:lnTo>
                <a:lnTo>
                  <a:pt x="1095" y="1220"/>
                </a:lnTo>
                <a:lnTo>
                  <a:pt x="1065" y="1197"/>
                </a:lnTo>
                <a:lnTo>
                  <a:pt x="1019" y="1161"/>
                </a:lnTo>
                <a:lnTo>
                  <a:pt x="960" y="1111"/>
                </a:lnTo>
                <a:lnTo>
                  <a:pt x="887" y="1055"/>
                </a:lnTo>
                <a:lnTo>
                  <a:pt x="804" y="989"/>
                </a:lnTo>
                <a:lnTo>
                  <a:pt x="718" y="919"/>
                </a:lnTo>
                <a:lnTo>
                  <a:pt x="625" y="846"/>
                </a:lnTo>
                <a:lnTo>
                  <a:pt x="529" y="770"/>
                </a:lnTo>
                <a:lnTo>
                  <a:pt x="437" y="694"/>
                </a:lnTo>
                <a:lnTo>
                  <a:pt x="344" y="622"/>
                </a:lnTo>
                <a:lnTo>
                  <a:pt x="261" y="552"/>
                </a:lnTo>
                <a:lnTo>
                  <a:pt x="182" y="489"/>
                </a:lnTo>
                <a:lnTo>
                  <a:pt x="115" y="436"/>
                </a:lnTo>
                <a:lnTo>
                  <a:pt x="59" y="393"/>
                </a:lnTo>
                <a:lnTo>
                  <a:pt x="19" y="360"/>
                </a:lnTo>
                <a:lnTo>
                  <a:pt x="0" y="341"/>
                </a:lnTo>
                <a:lnTo>
                  <a:pt x="943" y="0"/>
                </a:lnTo>
                <a:lnTo>
                  <a:pt x="1774" y="512"/>
                </a:lnTo>
                <a:lnTo>
                  <a:pt x="1767" y="522"/>
                </a:lnTo>
                <a:lnTo>
                  <a:pt x="1751" y="552"/>
                </a:lnTo>
                <a:lnTo>
                  <a:pt x="1728" y="598"/>
                </a:lnTo>
                <a:lnTo>
                  <a:pt x="1694" y="658"/>
                </a:lnTo>
                <a:lnTo>
                  <a:pt x="1651" y="727"/>
                </a:lnTo>
                <a:lnTo>
                  <a:pt x="1608" y="807"/>
                </a:lnTo>
                <a:lnTo>
                  <a:pt x="1559" y="893"/>
                </a:lnTo>
                <a:lnTo>
                  <a:pt x="1506" y="982"/>
                </a:lnTo>
                <a:lnTo>
                  <a:pt x="1453" y="1075"/>
                </a:lnTo>
                <a:lnTo>
                  <a:pt x="1400" y="1164"/>
                </a:lnTo>
                <a:lnTo>
                  <a:pt x="1347" y="1250"/>
                </a:lnTo>
                <a:lnTo>
                  <a:pt x="1297" y="1329"/>
                </a:lnTo>
                <a:lnTo>
                  <a:pt x="1251" y="1399"/>
                </a:lnTo>
                <a:lnTo>
                  <a:pt x="1211" y="1458"/>
                </a:lnTo>
                <a:lnTo>
                  <a:pt x="1178" y="1504"/>
                </a:lnTo>
                <a:lnTo>
                  <a:pt x="1152" y="1534"/>
                </a:lnTo>
                <a:lnTo>
                  <a:pt x="1105" y="1574"/>
                </a:lnTo>
                <a:lnTo>
                  <a:pt x="1059" y="1607"/>
                </a:lnTo>
                <a:lnTo>
                  <a:pt x="1013" y="1637"/>
                </a:lnTo>
                <a:lnTo>
                  <a:pt x="969" y="1657"/>
                </a:lnTo>
                <a:lnTo>
                  <a:pt x="923" y="1666"/>
                </a:lnTo>
                <a:lnTo>
                  <a:pt x="887" y="1666"/>
                </a:lnTo>
                <a:lnTo>
                  <a:pt x="850" y="1650"/>
                </a:lnTo>
                <a:lnTo>
                  <a:pt x="824" y="16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4" name="Google Shape;1814;p131"/>
          <p:cNvSpPr/>
          <p:nvPr/>
        </p:nvSpPr>
        <p:spPr>
          <a:xfrm>
            <a:off x="4814888" y="4117975"/>
            <a:ext cx="2816225" cy="2644775"/>
          </a:xfrm>
          <a:custGeom>
            <a:rect b="b" l="l" r="r" t="t"/>
            <a:pathLst>
              <a:path extrusionOk="0" h="1666" w="1774">
                <a:moveTo>
                  <a:pt x="824" y="1620"/>
                </a:moveTo>
                <a:lnTo>
                  <a:pt x="824" y="1620"/>
                </a:lnTo>
                <a:lnTo>
                  <a:pt x="814" y="1581"/>
                </a:lnTo>
                <a:lnTo>
                  <a:pt x="814" y="1531"/>
                </a:lnTo>
                <a:lnTo>
                  <a:pt x="824" y="1468"/>
                </a:lnTo>
                <a:lnTo>
                  <a:pt x="844" y="1405"/>
                </a:lnTo>
                <a:lnTo>
                  <a:pt x="847" y="1409"/>
                </a:lnTo>
                <a:lnTo>
                  <a:pt x="857" y="1418"/>
                </a:lnTo>
                <a:lnTo>
                  <a:pt x="867" y="1435"/>
                </a:lnTo>
                <a:lnTo>
                  <a:pt x="883" y="1452"/>
                </a:lnTo>
                <a:lnTo>
                  <a:pt x="900" y="1471"/>
                </a:lnTo>
                <a:lnTo>
                  <a:pt x="920" y="1488"/>
                </a:lnTo>
                <a:lnTo>
                  <a:pt x="936" y="1504"/>
                </a:lnTo>
                <a:lnTo>
                  <a:pt x="950" y="1518"/>
                </a:lnTo>
                <a:lnTo>
                  <a:pt x="996" y="1528"/>
                </a:lnTo>
                <a:lnTo>
                  <a:pt x="1039" y="1511"/>
                </a:lnTo>
                <a:lnTo>
                  <a:pt x="1075" y="1471"/>
                </a:lnTo>
                <a:lnTo>
                  <a:pt x="1102" y="1418"/>
                </a:lnTo>
                <a:lnTo>
                  <a:pt x="1122" y="1362"/>
                </a:lnTo>
                <a:lnTo>
                  <a:pt x="1128" y="1303"/>
                </a:lnTo>
                <a:lnTo>
                  <a:pt x="1118" y="1253"/>
                </a:lnTo>
                <a:lnTo>
                  <a:pt x="1095" y="1220"/>
                </a:lnTo>
                <a:lnTo>
                  <a:pt x="1065" y="1197"/>
                </a:lnTo>
                <a:lnTo>
                  <a:pt x="1019" y="1161"/>
                </a:lnTo>
                <a:lnTo>
                  <a:pt x="960" y="1111"/>
                </a:lnTo>
                <a:lnTo>
                  <a:pt x="887" y="1055"/>
                </a:lnTo>
                <a:lnTo>
                  <a:pt x="804" y="989"/>
                </a:lnTo>
                <a:lnTo>
                  <a:pt x="718" y="919"/>
                </a:lnTo>
                <a:lnTo>
                  <a:pt x="625" y="846"/>
                </a:lnTo>
                <a:lnTo>
                  <a:pt x="529" y="770"/>
                </a:lnTo>
                <a:lnTo>
                  <a:pt x="437" y="694"/>
                </a:lnTo>
                <a:lnTo>
                  <a:pt x="344" y="622"/>
                </a:lnTo>
                <a:lnTo>
                  <a:pt x="261" y="552"/>
                </a:lnTo>
                <a:lnTo>
                  <a:pt x="182" y="489"/>
                </a:lnTo>
                <a:lnTo>
                  <a:pt x="115" y="436"/>
                </a:lnTo>
                <a:lnTo>
                  <a:pt x="59" y="393"/>
                </a:lnTo>
                <a:lnTo>
                  <a:pt x="19" y="360"/>
                </a:lnTo>
                <a:lnTo>
                  <a:pt x="0" y="341"/>
                </a:lnTo>
                <a:lnTo>
                  <a:pt x="943" y="0"/>
                </a:lnTo>
                <a:lnTo>
                  <a:pt x="1774" y="512"/>
                </a:lnTo>
                <a:lnTo>
                  <a:pt x="1767" y="522"/>
                </a:lnTo>
                <a:lnTo>
                  <a:pt x="1751" y="552"/>
                </a:lnTo>
                <a:lnTo>
                  <a:pt x="1728" y="598"/>
                </a:lnTo>
                <a:lnTo>
                  <a:pt x="1694" y="658"/>
                </a:lnTo>
                <a:lnTo>
                  <a:pt x="1651" y="727"/>
                </a:lnTo>
                <a:lnTo>
                  <a:pt x="1608" y="807"/>
                </a:lnTo>
                <a:lnTo>
                  <a:pt x="1559" y="893"/>
                </a:lnTo>
                <a:lnTo>
                  <a:pt x="1506" y="982"/>
                </a:lnTo>
                <a:lnTo>
                  <a:pt x="1453" y="1075"/>
                </a:lnTo>
                <a:lnTo>
                  <a:pt x="1400" y="1164"/>
                </a:lnTo>
                <a:lnTo>
                  <a:pt x="1347" y="1250"/>
                </a:lnTo>
                <a:lnTo>
                  <a:pt x="1297" y="1329"/>
                </a:lnTo>
                <a:lnTo>
                  <a:pt x="1251" y="1399"/>
                </a:lnTo>
                <a:lnTo>
                  <a:pt x="1211" y="1458"/>
                </a:lnTo>
                <a:lnTo>
                  <a:pt x="1178" y="1504"/>
                </a:lnTo>
                <a:lnTo>
                  <a:pt x="1152" y="1534"/>
                </a:lnTo>
                <a:lnTo>
                  <a:pt x="1105" y="1574"/>
                </a:lnTo>
                <a:lnTo>
                  <a:pt x="1059" y="1607"/>
                </a:lnTo>
                <a:lnTo>
                  <a:pt x="1013" y="1637"/>
                </a:lnTo>
                <a:lnTo>
                  <a:pt x="969" y="1657"/>
                </a:lnTo>
                <a:lnTo>
                  <a:pt x="923" y="1666"/>
                </a:lnTo>
                <a:lnTo>
                  <a:pt x="887" y="1666"/>
                </a:lnTo>
                <a:lnTo>
                  <a:pt x="850" y="1650"/>
                </a:lnTo>
                <a:lnTo>
                  <a:pt x="824" y="162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5" name="Google Shape;1815;p131"/>
          <p:cNvSpPr/>
          <p:nvPr/>
        </p:nvSpPr>
        <p:spPr>
          <a:xfrm>
            <a:off x="6978650" y="2636838"/>
            <a:ext cx="1282700" cy="1438275"/>
          </a:xfrm>
          <a:custGeom>
            <a:rect b="b" l="l" r="r" t="t"/>
            <a:pathLst>
              <a:path extrusionOk="0" h="906" w="808">
                <a:moveTo>
                  <a:pt x="133" y="24"/>
                </a:moveTo>
                <a:lnTo>
                  <a:pt x="77" y="53"/>
                </a:lnTo>
                <a:lnTo>
                  <a:pt x="37" y="96"/>
                </a:lnTo>
                <a:lnTo>
                  <a:pt x="10" y="149"/>
                </a:lnTo>
                <a:lnTo>
                  <a:pt x="0" y="202"/>
                </a:lnTo>
                <a:lnTo>
                  <a:pt x="0" y="258"/>
                </a:lnTo>
                <a:lnTo>
                  <a:pt x="7" y="311"/>
                </a:lnTo>
                <a:lnTo>
                  <a:pt x="24" y="358"/>
                </a:lnTo>
                <a:lnTo>
                  <a:pt x="40" y="394"/>
                </a:lnTo>
                <a:lnTo>
                  <a:pt x="57" y="473"/>
                </a:lnTo>
                <a:lnTo>
                  <a:pt x="43" y="579"/>
                </a:lnTo>
                <a:lnTo>
                  <a:pt x="34" y="688"/>
                </a:lnTo>
                <a:lnTo>
                  <a:pt x="53" y="781"/>
                </a:lnTo>
                <a:lnTo>
                  <a:pt x="77" y="817"/>
                </a:lnTo>
                <a:lnTo>
                  <a:pt x="106" y="850"/>
                </a:lnTo>
                <a:lnTo>
                  <a:pt x="146" y="880"/>
                </a:lnTo>
                <a:lnTo>
                  <a:pt x="196" y="900"/>
                </a:lnTo>
                <a:lnTo>
                  <a:pt x="259" y="906"/>
                </a:lnTo>
                <a:lnTo>
                  <a:pt x="335" y="897"/>
                </a:lnTo>
                <a:lnTo>
                  <a:pt x="424" y="870"/>
                </a:lnTo>
                <a:lnTo>
                  <a:pt x="533" y="824"/>
                </a:lnTo>
                <a:lnTo>
                  <a:pt x="636" y="768"/>
                </a:lnTo>
                <a:lnTo>
                  <a:pt x="712" y="715"/>
                </a:lnTo>
                <a:lnTo>
                  <a:pt x="765" y="665"/>
                </a:lnTo>
                <a:lnTo>
                  <a:pt x="795" y="619"/>
                </a:lnTo>
                <a:lnTo>
                  <a:pt x="808" y="572"/>
                </a:lnTo>
                <a:lnTo>
                  <a:pt x="808" y="533"/>
                </a:lnTo>
                <a:lnTo>
                  <a:pt x="798" y="490"/>
                </a:lnTo>
                <a:lnTo>
                  <a:pt x="778" y="453"/>
                </a:lnTo>
                <a:lnTo>
                  <a:pt x="752" y="417"/>
                </a:lnTo>
                <a:lnTo>
                  <a:pt x="715" y="381"/>
                </a:lnTo>
                <a:lnTo>
                  <a:pt x="676" y="344"/>
                </a:lnTo>
                <a:lnTo>
                  <a:pt x="633" y="308"/>
                </a:lnTo>
                <a:lnTo>
                  <a:pt x="590" y="275"/>
                </a:lnTo>
                <a:lnTo>
                  <a:pt x="547" y="242"/>
                </a:lnTo>
                <a:lnTo>
                  <a:pt x="514" y="205"/>
                </a:lnTo>
                <a:lnTo>
                  <a:pt x="484" y="172"/>
                </a:lnTo>
                <a:lnTo>
                  <a:pt x="457" y="136"/>
                </a:lnTo>
                <a:lnTo>
                  <a:pt x="431" y="100"/>
                </a:lnTo>
                <a:lnTo>
                  <a:pt x="401" y="63"/>
                </a:lnTo>
                <a:lnTo>
                  <a:pt x="365" y="33"/>
                </a:lnTo>
                <a:lnTo>
                  <a:pt x="318" y="14"/>
                </a:lnTo>
                <a:lnTo>
                  <a:pt x="269" y="0"/>
                </a:lnTo>
                <a:lnTo>
                  <a:pt x="206" y="4"/>
                </a:lnTo>
                <a:lnTo>
                  <a:pt x="133" y="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6" name="Google Shape;1816;p131"/>
          <p:cNvSpPr/>
          <p:nvPr/>
        </p:nvSpPr>
        <p:spPr>
          <a:xfrm>
            <a:off x="6978650" y="2636838"/>
            <a:ext cx="1282700" cy="1438275"/>
          </a:xfrm>
          <a:custGeom>
            <a:rect b="b" l="l" r="r" t="t"/>
            <a:pathLst>
              <a:path extrusionOk="0" h="906" w="808">
                <a:moveTo>
                  <a:pt x="133" y="24"/>
                </a:moveTo>
                <a:lnTo>
                  <a:pt x="133" y="24"/>
                </a:lnTo>
                <a:lnTo>
                  <a:pt x="77" y="53"/>
                </a:lnTo>
                <a:lnTo>
                  <a:pt x="37" y="96"/>
                </a:lnTo>
                <a:lnTo>
                  <a:pt x="10" y="149"/>
                </a:lnTo>
                <a:lnTo>
                  <a:pt x="0" y="202"/>
                </a:lnTo>
                <a:lnTo>
                  <a:pt x="0" y="258"/>
                </a:lnTo>
                <a:lnTo>
                  <a:pt x="7" y="311"/>
                </a:lnTo>
                <a:lnTo>
                  <a:pt x="24" y="358"/>
                </a:lnTo>
                <a:lnTo>
                  <a:pt x="40" y="394"/>
                </a:lnTo>
                <a:lnTo>
                  <a:pt x="57" y="473"/>
                </a:lnTo>
                <a:lnTo>
                  <a:pt x="43" y="579"/>
                </a:lnTo>
                <a:lnTo>
                  <a:pt x="34" y="688"/>
                </a:lnTo>
                <a:lnTo>
                  <a:pt x="53" y="781"/>
                </a:lnTo>
                <a:lnTo>
                  <a:pt x="77" y="817"/>
                </a:lnTo>
                <a:lnTo>
                  <a:pt x="106" y="850"/>
                </a:lnTo>
                <a:lnTo>
                  <a:pt x="146" y="880"/>
                </a:lnTo>
                <a:lnTo>
                  <a:pt x="196" y="900"/>
                </a:lnTo>
                <a:lnTo>
                  <a:pt x="259" y="906"/>
                </a:lnTo>
                <a:lnTo>
                  <a:pt x="335" y="897"/>
                </a:lnTo>
                <a:lnTo>
                  <a:pt x="424" y="870"/>
                </a:lnTo>
                <a:lnTo>
                  <a:pt x="533" y="824"/>
                </a:lnTo>
                <a:lnTo>
                  <a:pt x="636" y="768"/>
                </a:lnTo>
                <a:lnTo>
                  <a:pt x="712" y="715"/>
                </a:lnTo>
                <a:lnTo>
                  <a:pt x="765" y="665"/>
                </a:lnTo>
                <a:lnTo>
                  <a:pt x="795" y="619"/>
                </a:lnTo>
                <a:lnTo>
                  <a:pt x="808" y="572"/>
                </a:lnTo>
                <a:lnTo>
                  <a:pt x="808" y="533"/>
                </a:lnTo>
                <a:lnTo>
                  <a:pt x="798" y="490"/>
                </a:lnTo>
                <a:lnTo>
                  <a:pt x="778" y="453"/>
                </a:lnTo>
                <a:lnTo>
                  <a:pt x="752" y="417"/>
                </a:lnTo>
                <a:lnTo>
                  <a:pt x="715" y="381"/>
                </a:lnTo>
                <a:lnTo>
                  <a:pt x="676" y="344"/>
                </a:lnTo>
                <a:lnTo>
                  <a:pt x="633" y="308"/>
                </a:lnTo>
                <a:lnTo>
                  <a:pt x="590" y="275"/>
                </a:lnTo>
                <a:lnTo>
                  <a:pt x="547" y="242"/>
                </a:lnTo>
                <a:lnTo>
                  <a:pt x="514" y="205"/>
                </a:lnTo>
                <a:lnTo>
                  <a:pt x="484" y="172"/>
                </a:lnTo>
                <a:lnTo>
                  <a:pt x="457" y="136"/>
                </a:lnTo>
                <a:lnTo>
                  <a:pt x="431" y="100"/>
                </a:lnTo>
                <a:lnTo>
                  <a:pt x="401" y="63"/>
                </a:lnTo>
                <a:lnTo>
                  <a:pt x="365" y="33"/>
                </a:lnTo>
                <a:lnTo>
                  <a:pt x="318" y="14"/>
                </a:lnTo>
                <a:lnTo>
                  <a:pt x="269" y="0"/>
                </a:lnTo>
                <a:lnTo>
                  <a:pt x="206" y="4"/>
                </a:lnTo>
                <a:lnTo>
                  <a:pt x="133" y="24"/>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7" name="Google Shape;1817;p131"/>
          <p:cNvSpPr/>
          <p:nvPr/>
        </p:nvSpPr>
        <p:spPr>
          <a:xfrm>
            <a:off x="6711950" y="3892550"/>
            <a:ext cx="1071563" cy="1338263"/>
          </a:xfrm>
          <a:custGeom>
            <a:rect b="b" l="l" r="r" t="t"/>
            <a:pathLst>
              <a:path extrusionOk="0" h="843" w="675">
                <a:moveTo>
                  <a:pt x="56" y="843"/>
                </a:moveTo>
                <a:lnTo>
                  <a:pt x="86" y="836"/>
                </a:lnTo>
                <a:lnTo>
                  <a:pt x="122" y="826"/>
                </a:lnTo>
                <a:lnTo>
                  <a:pt x="162" y="816"/>
                </a:lnTo>
                <a:lnTo>
                  <a:pt x="205" y="800"/>
                </a:lnTo>
                <a:lnTo>
                  <a:pt x="248" y="787"/>
                </a:lnTo>
                <a:lnTo>
                  <a:pt x="288" y="773"/>
                </a:lnTo>
                <a:lnTo>
                  <a:pt x="324" y="764"/>
                </a:lnTo>
                <a:lnTo>
                  <a:pt x="350" y="757"/>
                </a:lnTo>
                <a:lnTo>
                  <a:pt x="377" y="747"/>
                </a:lnTo>
                <a:lnTo>
                  <a:pt x="410" y="734"/>
                </a:lnTo>
                <a:lnTo>
                  <a:pt x="446" y="717"/>
                </a:lnTo>
                <a:lnTo>
                  <a:pt x="480" y="691"/>
                </a:lnTo>
                <a:lnTo>
                  <a:pt x="513" y="664"/>
                </a:lnTo>
                <a:lnTo>
                  <a:pt x="539" y="631"/>
                </a:lnTo>
                <a:lnTo>
                  <a:pt x="556" y="592"/>
                </a:lnTo>
                <a:lnTo>
                  <a:pt x="566" y="549"/>
                </a:lnTo>
                <a:lnTo>
                  <a:pt x="572" y="499"/>
                </a:lnTo>
                <a:lnTo>
                  <a:pt x="582" y="443"/>
                </a:lnTo>
                <a:lnTo>
                  <a:pt x="599" y="387"/>
                </a:lnTo>
                <a:lnTo>
                  <a:pt x="615" y="330"/>
                </a:lnTo>
                <a:lnTo>
                  <a:pt x="635" y="277"/>
                </a:lnTo>
                <a:lnTo>
                  <a:pt x="652" y="228"/>
                </a:lnTo>
                <a:lnTo>
                  <a:pt x="665" y="188"/>
                </a:lnTo>
                <a:lnTo>
                  <a:pt x="672" y="162"/>
                </a:lnTo>
                <a:lnTo>
                  <a:pt x="675" y="109"/>
                </a:lnTo>
                <a:lnTo>
                  <a:pt x="658" y="66"/>
                </a:lnTo>
                <a:lnTo>
                  <a:pt x="622" y="33"/>
                </a:lnTo>
                <a:lnTo>
                  <a:pt x="579" y="10"/>
                </a:lnTo>
                <a:lnTo>
                  <a:pt x="529" y="0"/>
                </a:lnTo>
                <a:lnTo>
                  <a:pt x="480" y="6"/>
                </a:lnTo>
                <a:lnTo>
                  <a:pt x="437" y="29"/>
                </a:lnTo>
                <a:lnTo>
                  <a:pt x="407" y="69"/>
                </a:lnTo>
                <a:lnTo>
                  <a:pt x="384" y="129"/>
                </a:lnTo>
                <a:lnTo>
                  <a:pt x="357" y="195"/>
                </a:lnTo>
                <a:lnTo>
                  <a:pt x="334" y="268"/>
                </a:lnTo>
                <a:lnTo>
                  <a:pt x="307" y="340"/>
                </a:lnTo>
                <a:lnTo>
                  <a:pt x="284" y="406"/>
                </a:lnTo>
                <a:lnTo>
                  <a:pt x="268" y="463"/>
                </a:lnTo>
                <a:lnTo>
                  <a:pt x="254" y="499"/>
                </a:lnTo>
                <a:lnTo>
                  <a:pt x="251" y="512"/>
                </a:lnTo>
                <a:lnTo>
                  <a:pt x="218" y="519"/>
                </a:lnTo>
                <a:lnTo>
                  <a:pt x="185" y="525"/>
                </a:lnTo>
                <a:lnTo>
                  <a:pt x="155" y="532"/>
                </a:lnTo>
                <a:lnTo>
                  <a:pt x="125" y="539"/>
                </a:lnTo>
                <a:lnTo>
                  <a:pt x="96" y="549"/>
                </a:lnTo>
                <a:lnTo>
                  <a:pt x="66" y="555"/>
                </a:lnTo>
                <a:lnTo>
                  <a:pt x="33" y="562"/>
                </a:lnTo>
                <a:lnTo>
                  <a:pt x="0" y="568"/>
                </a:lnTo>
                <a:lnTo>
                  <a:pt x="56" y="843"/>
                </a:lnTo>
                <a:close/>
              </a:path>
            </a:pathLst>
          </a:custGeom>
          <a:solidFill>
            <a:srgbClr val="A37A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8" name="Google Shape;1818;p131"/>
          <p:cNvSpPr/>
          <p:nvPr/>
        </p:nvSpPr>
        <p:spPr>
          <a:xfrm>
            <a:off x="6711950" y="3892550"/>
            <a:ext cx="1071563" cy="1338263"/>
          </a:xfrm>
          <a:custGeom>
            <a:rect b="b" l="l" r="r" t="t"/>
            <a:pathLst>
              <a:path extrusionOk="0" h="843" w="675">
                <a:moveTo>
                  <a:pt x="56" y="843"/>
                </a:moveTo>
                <a:lnTo>
                  <a:pt x="56" y="843"/>
                </a:lnTo>
                <a:lnTo>
                  <a:pt x="86" y="836"/>
                </a:lnTo>
                <a:lnTo>
                  <a:pt x="122" y="826"/>
                </a:lnTo>
                <a:lnTo>
                  <a:pt x="162" y="816"/>
                </a:lnTo>
                <a:lnTo>
                  <a:pt x="205" y="800"/>
                </a:lnTo>
                <a:lnTo>
                  <a:pt x="248" y="787"/>
                </a:lnTo>
                <a:lnTo>
                  <a:pt x="288" y="773"/>
                </a:lnTo>
                <a:lnTo>
                  <a:pt x="324" y="764"/>
                </a:lnTo>
                <a:lnTo>
                  <a:pt x="350" y="757"/>
                </a:lnTo>
                <a:lnTo>
                  <a:pt x="377" y="747"/>
                </a:lnTo>
                <a:lnTo>
                  <a:pt x="410" y="734"/>
                </a:lnTo>
                <a:lnTo>
                  <a:pt x="446" y="717"/>
                </a:lnTo>
                <a:lnTo>
                  <a:pt x="480" y="691"/>
                </a:lnTo>
                <a:lnTo>
                  <a:pt x="513" y="664"/>
                </a:lnTo>
                <a:lnTo>
                  <a:pt x="539" y="631"/>
                </a:lnTo>
                <a:lnTo>
                  <a:pt x="556" y="592"/>
                </a:lnTo>
                <a:lnTo>
                  <a:pt x="566" y="549"/>
                </a:lnTo>
                <a:lnTo>
                  <a:pt x="572" y="499"/>
                </a:lnTo>
                <a:lnTo>
                  <a:pt x="582" y="443"/>
                </a:lnTo>
                <a:lnTo>
                  <a:pt x="599" y="387"/>
                </a:lnTo>
                <a:lnTo>
                  <a:pt x="615" y="330"/>
                </a:lnTo>
                <a:lnTo>
                  <a:pt x="635" y="277"/>
                </a:lnTo>
                <a:lnTo>
                  <a:pt x="652" y="228"/>
                </a:lnTo>
                <a:lnTo>
                  <a:pt x="665" y="188"/>
                </a:lnTo>
                <a:lnTo>
                  <a:pt x="672" y="162"/>
                </a:lnTo>
                <a:lnTo>
                  <a:pt x="675" y="109"/>
                </a:lnTo>
                <a:lnTo>
                  <a:pt x="658" y="66"/>
                </a:lnTo>
                <a:lnTo>
                  <a:pt x="622" y="33"/>
                </a:lnTo>
                <a:lnTo>
                  <a:pt x="579" y="10"/>
                </a:lnTo>
                <a:lnTo>
                  <a:pt x="529" y="0"/>
                </a:lnTo>
                <a:lnTo>
                  <a:pt x="480" y="6"/>
                </a:lnTo>
                <a:lnTo>
                  <a:pt x="437" y="29"/>
                </a:lnTo>
                <a:lnTo>
                  <a:pt x="407" y="69"/>
                </a:lnTo>
                <a:lnTo>
                  <a:pt x="384" y="129"/>
                </a:lnTo>
                <a:lnTo>
                  <a:pt x="357" y="195"/>
                </a:lnTo>
                <a:lnTo>
                  <a:pt x="334" y="268"/>
                </a:lnTo>
                <a:lnTo>
                  <a:pt x="307" y="340"/>
                </a:lnTo>
                <a:lnTo>
                  <a:pt x="284" y="406"/>
                </a:lnTo>
                <a:lnTo>
                  <a:pt x="268" y="463"/>
                </a:lnTo>
                <a:lnTo>
                  <a:pt x="254" y="499"/>
                </a:lnTo>
                <a:lnTo>
                  <a:pt x="251" y="512"/>
                </a:lnTo>
                <a:lnTo>
                  <a:pt x="218" y="519"/>
                </a:lnTo>
                <a:lnTo>
                  <a:pt x="185" y="525"/>
                </a:lnTo>
                <a:lnTo>
                  <a:pt x="155" y="532"/>
                </a:lnTo>
                <a:lnTo>
                  <a:pt x="125" y="539"/>
                </a:lnTo>
                <a:lnTo>
                  <a:pt x="96" y="549"/>
                </a:lnTo>
                <a:lnTo>
                  <a:pt x="66" y="555"/>
                </a:lnTo>
                <a:lnTo>
                  <a:pt x="33" y="562"/>
                </a:lnTo>
                <a:lnTo>
                  <a:pt x="0" y="568"/>
                </a:lnTo>
                <a:lnTo>
                  <a:pt x="56" y="843"/>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9" name="Google Shape;1819;p131"/>
          <p:cNvSpPr/>
          <p:nvPr/>
        </p:nvSpPr>
        <p:spPr>
          <a:xfrm>
            <a:off x="7351713" y="3703638"/>
            <a:ext cx="1377950" cy="2676525"/>
          </a:xfrm>
          <a:custGeom>
            <a:rect b="b" l="l" r="r" t="t"/>
            <a:pathLst>
              <a:path extrusionOk="0" h="1686" w="868">
                <a:moveTo>
                  <a:pt x="226" y="29"/>
                </a:moveTo>
                <a:lnTo>
                  <a:pt x="192" y="43"/>
                </a:lnTo>
                <a:lnTo>
                  <a:pt x="156" y="59"/>
                </a:lnTo>
                <a:lnTo>
                  <a:pt x="120" y="76"/>
                </a:lnTo>
                <a:lnTo>
                  <a:pt x="87" y="96"/>
                </a:lnTo>
                <a:lnTo>
                  <a:pt x="57" y="119"/>
                </a:lnTo>
                <a:lnTo>
                  <a:pt x="30" y="142"/>
                </a:lnTo>
                <a:lnTo>
                  <a:pt x="14" y="165"/>
                </a:lnTo>
                <a:lnTo>
                  <a:pt x="4" y="188"/>
                </a:lnTo>
                <a:lnTo>
                  <a:pt x="0" y="251"/>
                </a:lnTo>
                <a:lnTo>
                  <a:pt x="0" y="337"/>
                </a:lnTo>
                <a:lnTo>
                  <a:pt x="4" y="423"/>
                </a:lnTo>
                <a:lnTo>
                  <a:pt x="4" y="496"/>
                </a:lnTo>
                <a:lnTo>
                  <a:pt x="4" y="525"/>
                </a:lnTo>
                <a:lnTo>
                  <a:pt x="0" y="559"/>
                </a:lnTo>
                <a:lnTo>
                  <a:pt x="4" y="592"/>
                </a:lnTo>
                <a:lnTo>
                  <a:pt x="10" y="625"/>
                </a:lnTo>
                <a:lnTo>
                  <a:pt x="27" y="658"/>
                </a:lnTo>
                <a:lnTo>
                  <a:pt x="53" y="691"/>
                </a:lnTo>
                <a:lnTo>
                  <a:pt x="96" y="721"/>
                </a:lnTo>
                <a:lnTo>
                  <a:pt x="156" y="747"/>
                </a:lnTo>
                <a:lnTo>
                  <a:pt x="212" y="773"/>
                </a:lnTo>
                <a:lnTo>
                  <a:pt x="252" y="803"/>
                </a:lnTo>
                <a:lnTo>
                  <a:pt x="272" y="840"/>
                </a:lnTo>
                <a:lnTo>
                  <a:pt x="279" y="873"/>
                </a:lnTo>
                <a:lnTo>
                  <a:pt x="275" y="909"/>
                </a:lnTo>
                <a:lnTo>
                  <a:pt x="269" y="942"/>
                </a:lnTo>
                <a:lnTo>
                  <a:pt x="262" y="972"/>
                </a:lnTo>
                <a:lnTo>
                  <a:pt x="255" y="995"/>
                </a:lnTo>
                <a:lnTo>
                  <a:pt x="249" y="1127"/>
                </a:lnTo>
                <a:lnTo>
                  <a:pt x="242" y="1362"/>
                </a:lnTo>
                <a:lnTo>
                  <a:pt x="239" y="1587"/>
                </a:lnTo>
                <a:lnTo>
                  <a:pt x="235" y="1686"/>
                </a:lnTo>
                <a:lnTo>
                  <a:pt x="226" y="1686"/>
                </a:lnTo>
                <a:lnTo>
                  <a:pt x="550" y="1686"/>
                </a:lnTo>
                <a:lnTo>
                  <a:pt x="613" y="1679"/>
                </a:lnTo>
                <a:lnTo>
                  <a:pt x="672" y="1660"/>
                </a:lnTo>
                <a:lnTo>
                  <a:pt x="729" y="1633"/>
                </a:lnTo>
                <a:lnTo>
                  <a:pt x="775" y="1594"/>
                </a:lnTo>
                <a:lnTo>
                  <a:pt x="815" y="1547"/>
                </a:lnTo>
                <a:lnTo>
                  <a:pt x="841" y="1494"/>
                </a:lnTo>
                <a:lnTo>
                  <a:pt x="861" y="1435"/>
                </a:lnTo>
                <a:lnTo>
                  <a:pt x="868" y="1372"/>
                </a:lnTo>
                <a:lnTo>
                  <a:pt x="868" y="926"/>
                </a:lnTo>
                <a:lnTo>
                  <a:pt x="835" y="853"/>
                </a:lnTo>
                <a:lnTo>
                  <a:pt x="798" y="750"/>
                </a:lnTo>
                <a:lnTo>
                  <a:pt x="759" y="635"/>
                </a:lnTo>
                <a:lnTo>
                  <a:pt x="715" y="512"/>
                </a:lnTo>
                <a:lnTo>
                  <a:pt x="676" y="390"/>
                </a:lnTo>
                <a:lnTo>
                  <a:pt x="639" y="284"/>
                </a:lnTo>
                <a:lnTo>
                  <a:pt x="613" y="201"/>
                </a:lnTo>
                <a:lnTo>
                  <a:pt x="593" y="152"/>
                </a:lnTo>
                <a:lnTo>
                  <a:pt x="573" y="119"/>
                </a:lnTo>
                <a:lnTo>
                  <a:pt x="543" y="86"/>
                </a:lnTo>
                <a:lnTo>
                  <a:pt x="507" y="56"/>
                </a:lnTo>
                <a:lnTo>
                  <a:pt x="461" y="29"/>
                </a:lnTo>
                <a:lnTo>
                  <a:pt x="408" y="10"/>
                </a:lnTo>
                <a:lnTo>
                  <a:pt x="351" y="0"/>
                </a:lnTo>
                <a:lnTo>
                  <a:pt x="288" y="6"/>
                </a:lnTo>
                <a:lnTo>
                  <a:pt x="226" y="29"/>
                </a:lnTo>
                <a:close/>
              </a:path>
            </a:pathLst>
          </a:custGeom>
          <a:solidFill>
            <a:srgbClr val="A37A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0" name="Google Shape;1820;p131"/>
          <p:cNvSpPr/>
          <p:nvPr/>
        </p:nvSpPr>
        <p:spPr>
          <a:xfrm>
            <a:off x="7351713" y="3703638"/>
            <a:ext cx="1377950" cy="2676525"/>
          </a:xfrm>
          <a:custGeom>
            <a:rect b="b" l="l" r="r" t="t"/>
            <a:pathLst>
              <a:path extrusionOk="0" h="1686" w="868">
                <a:moveTo>
                  <a:pt x="226" y="29"/>
                </a:moveTo>
                <a:lnTo>
                  <a:pt x="226" y="29"/>
                </a:lnTo>
                <a:lnTo>
                  <a:pt x="192" y="43"/>
                </a:lnTo>
                <a:lnTo>
                  <a:pt x="156" y="59"/>
                </a:lnTo>
                <a:lnTo>
                  <a:pt x="120" y="76"/>
                </a:lnTo>
                <a:lnTo>
                  <a:pt x="87" y="96"/>
                </a:lnTo>
                <a:lnTo>
                  <a:pt x="57" y="119"/>
                </a:lnTo>
                <a:lnTo>
                  <a:pt x="30" y="142"/>
                </a:lnTo>
                <a:lnTo>
                  <a:pt x="14" y="165"/>
                </a:lnTo>
                <a:lnTo>
                  <a:pt x="4" y="188"/>
                </a:lnTo>
                <a:lnTo>
                  <a:pt x="0" y="251"/>
                </a:lnTo>
                <a:lnTo>
                  <a:pt x="0" y="337"/>
                </a:lnTo>
                <a:lnTo>
                  <a:pt x="4" y="423"/>
                </a:lnTo>
                <a:lnTo>
                  <a:pt x="4" y="496"/>
                </a:lnTo>
                <a:lnTo>
                  <a:pt x="4" y="525"/>
                </a:lnTo>
                <a:lnTo>
                  <a:pt x="0" y="559"/>
                </a:lnTo>
                <a:lnTo>
                  <a:pt x="4" y="592"/>
                </a:lnTo>
                <a:lnTo>
                  <a:pt x="10" y="625"/>
                </a:lnTo>
                <a:lnTo>
                  <a:pt x="27" y="658"/>
                </a:lnTo>
                <a:lnTo>
                  <a:pt x="53" y="691"/>
                </a:lnTo>
                <a:lnTo>
                  <a:pt x="96" y="721"/>
                </a:lnTo>
                <a:lnTo>
                  <a:pt x="156" y="747"/>
                </a:lnTo>
                <a:lnTo>
                  <a:pt x="212" y="773"/>
                </a:lnTo>
                <a:lnTo>
                  <a:pt x="252" y="803"/>
                </a:lnTo>
                <a:lnTo>
                  <a:pt x="272" y="840"/>
                </a:lnTo>
                <a:lnTo>
                  <a:pt x="279" y="873"/>
                </a:lnTo>
                <a:lnTo>
                  <a:pt x="275" y="909"/>
                </a:lnTo>
                <a:lnTo>
                  <a:pt x="269" y="942"/>
                </a:lnTo>
                <a:lnTo>
                  <a:pt x="262" y="972"/>
                </a:lnTo>
                <a:lnTo>
                  <a:pt x="255" y="995"/>
                </a:lnTo>
                <a:lnTo>
                  <a:pt x="249" y="1127"/>
                </a:lnTo>
                <a:lnTo>
                  <a:pt x="242" y="1362"/>
                </a:lnTo>
                <a:lnTo>
                  <a:pt x="239" y="1587"/>
                </a:lnTo>
                <a:lnTo>
                  <a:pt x="235" y="1686"/>
                </a:lnTo>
                <a:lnTo>
                  <a:pt x="226" y="1686"/>
                </a:lnTo>
                <a:lnTo>
                  <a:pt x="550" y="1686"/>
                </a:lnTo>
                <a:lnTo>
                  <a:pt x="613" y="1679"/>
                </a:lnTo>
                <a:lnTo>
                  <a:pt x="672" y="1660"/>
                </a:lnTo>
                <a:lnTo>
                  <a:pt x="729" y="1633"/>
                </a:lnTo>
                <a:lnTo>
                  <a:pt x="775" y="1594"/>
                </a:lnTo>
                <a:lnTo>
                  <a:pt x="815" y="1547"/>
                </a:lnTo>
                <a:lnTo>
                  <a:pt x="841" y="1494"/>
                </a:lnTo>
                <a:lnTo>
                  <a:pt x="861" y="1435"/>
                </a:lnTo>
                <a:lnTo>
                  <a:pt x="868" y="1372"/>
                </a:lnTo>
                <a:lnTo>
                  <a:pt x="868" y="926"/>
                </a:lnTo>
                <a:lnTo>
                  <a:pt x="835" y="853"/>
                </a:lnTo>
                <a:lnTo>
                  <a:pt x="798" y="750"/>
                </a:lnTo>
                <a:lnTo>
                  <a:pt x="759" y="635"/>
                </a:lnTo>
                <a:lnTo>
                  <a:pt x="715" y="512"/>
                </a:lnTo>
                <a:lnTo>
                  <a:pt x="676" y="390"/>
                </a:lnTo>
                <a:lnTo>
                  <a:pt x="639" y="284"/>
                </a:lnTo>
                <a:lnTo>
                  <a:pt x="613" y="201"/>
                </a:lnTo>
                <a:lnTo>
                  <a:pt x="593" y="152"/>
                </a:lnTo>
                <a:lnTo>
                  <a:pt x="573" y="119"/>
                </a:lnTo>
                <a:lnTo>
                  <a:pt x="543" y="86"/>
                </a:lnTo>
                <a:lnTo>
                  <a:pt x="507" y="56"/>
                </a:lnTo>
                <a:lnTo>
                  <a:pt x="461" y="29"/>
                </a:lnTo>
                <a:lnTo>
                  <a:pt x="408" y="10"/>
                </a:lnTo>
                <a:lnTo>
                  <a:pt x="351" y="0"/>
                </a:lnTo>
                <a:lnTo>
                  <a:pt x="288" y="6"/>
                </a:lnTo>
                <a:lnTo>
                  <a:pt x="226" y="29"/>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1" name="Google Shape;1821;p131"/>
          <p:cNvSpPr/>
          <p:nvPr/>
        </p:nvSpPr>
        <p:spPr>
          <a:xfrm>
            <a:off x="6307138" y="4794250"/>
            <a:ext cx="493712" cy="468313"/>
          </a:xfrm>
          <a:custGeom>
            <a:rect b="b" l="l" r="r" t="t"/>
            <a:pathLst>
              <a:path extrusionOk="0" h="295" w="311">
                <a:moveTo>
                  <a:pt x="255" y="0"/>
                </a:moveTo>
                <a:lnTo>
                  <a:pt x="215" y="7"/>
                </a:lnTo>
                <a:lnTo>
                  <a:pt x="172" y="20"/>
                </a:lnTo>
                <a:lnTo>
                  <a:pt x="125" y="37"/>
                </a:lnTo>
                <a:lnTo>
                  <a:pt x="82" y="60"/>
                </a:lnTo>
                <a:lnTo>
                  <a:pt x="43" y="86"/>
                </a:lnTo>
                <a:lnTo>
                  <a:pt x="16" y="123"/>
                </a:lnTo>
                <a:lnTo>
                  <a:pt x="0" y="163"/>
                </a:lnTo>
                <a:lnTo>
                  <a:pt x="3" y="209"/>
                </a:lnTo>
                <a:lnTo>
                  <a:pt x="23" y="252"/>
                </a:lnTo>
                <a:lnTo>
                  <a:pt x="59" y="278"/>
                </a:lnTo>
                <a:lnTo>
                  <a:pt x="99" y="291"/>
                </a:lnTo>
                <a:lnTo>
                  <a:pt x="149" y="295"/>
                </a:lnTo>
                <a:lnTo>
                  <a:pt x="195" y="291"/>
                </a:lnTo>
                <a:lnTo>
                  <a:pt x="241" y="285"/>
                </a:lnTo>
                <a:lnTo>
                  <a:pt x="281" y="278"/>
                </a:lnTo>
                <a:lnTo>
                  <a:pt x="311" y="275"/>
                </a:lnTo>
                <a:lnTo>
                  <a:pt x="255" y="0"/>
                </a:lnTo>
                <a:close/>
              </a:path>
            </a:pathLst>
          </a:custGeom>
          <a:solidFill>
            <a:srgbClr val="7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2" name="Google Shape;1822;p131"/>
          <p:cNvSpPr/>
          <p:nvPr/>
        </p:nvSpPr>
        <p:spPr>
          <a:xfrm>
            <a:off x="6307138" y="4794250"/>
            <a:ext cx="493712" cy="468313"/>
          </a:xfrm>
          <a:custGeom>
            <a:rect b="b" l="l" r="r" t="t"/>
            <a:pathLst>
              <a:path extrusionOk="0" h="295" w="311">
                <a:moveTo>
                  <a:pt x="255" y="0"/>
                </a:moveTo>
                <a:lnTo>
                  <a:pt x="255" y="0"/>
                </a:lnTo>
                <a:lnTo>
                  <a:pt x="215" y="7"/>
                </a:lnTo>
                <a:lnTo>
                  <a:pt x="172" y="20"/>
                </a:lnTo>
                <a:lnTo>
                  <a:pt x="125" y="37"/>
                </a:lnTo>
                <a:lnTo>
                  <a:pt x="82" y="60"/>
                </a:lnTo>
                <a:lnTo>
                  <a:pt x="43" y="86"/>
                </a:lnTo>
                <a:lnTo>
                  <a:pt x="16" y="123"/>
                </a:lnTo>
                <a:lnTo>
                  <a:pt x="0" y="163"/>
                </a:lnTo>
                <a:lnTo>
                  <a:pt x="3" y="209"/>
                </a:lnTo>
                <a:lnTo>
                  <a:pt x="23" y="252"/>
                </a:lnTo>
                <a:lnTo>
                  <a:pt x="59" y="278"/>
                </a:lnTo>
                <a:lnTo>
                  <a:pt x="99" y="291"/>
                </a:lnTo>
                <a:lnTo>
                  <a:pt x="149" y="295"/>
                </a:lnTo>
                <a:lnTo>
                  <a:pt x="195" y="291"/>
                </a:lnTo>
                <a:lnTo>
                  <a:pt x="241" y="285"/>
                </a:lnTo>
                <a:lnTo>
                  <a:pt x="281" y="278"/>
                </a:lnTo>
                <a:lnTo>
                  <a:pt x="311" y="275"/>
                </a:lnTo>
                <a:lnTo>
                  <a:pt x="255"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3" name="Google Shape;1823;p131"/>
          <p:cNvSpPr/>
          <p:nvPr/>
        </p:nvSpPr>
        <p:spPr>
          <a:xfrm>
            <a:off x="7121525" y="3005138"/>
            <a:ext cx="787400" cy="798512"/>
          </a:xfrm>
          <a:custGeom>
            <a:rect b="b" l="l" r="r" t="t"/>
            <a:pathLst>
              <a:path extrusionOk="0" h="503" w="496">
                <a:moveTo>
                  <a:pt x="0" y="152"/>
                </a:moveTo>
                <a:lnTo>
                  <a:pt x="119" y="393"/>
                </a:lnTo>
                <a:lnTo>
                  <a:pt x="139" y="426"/>
                </a:lnTo>
                <a:lnTo>
                  <a:pt x="165" y="453"/>
                </a:lnTo>
                <a:lnTo>
                  <a:pt x="195" y="476"/>
                </a:lnTo>
                <a:lnTo>
                  <a:pt x="232" y="489"/>
                </a:lnTo>
                <a:lnTo>
                  <a:pt x="268" y="499"/>
                </a:lnTo>
                <a:lnTo>
                  <a:pt x="304" y="503"/>
                </a:lnTo>
                <a:lnTo>
                  <a:pt x="344" y="499"/>
                </a:lnTo>
                <a:lnTo>
                  <a:pt x="380" y="486"/>
                </a:lnTo>
                <a:lnTo>
                  <a:pt x="414" y="466"/>
                </a:lnTo>
                <a:lnTo>
                  <a:pt x="443" y="443"/>
                </a:lnTo>
                <a:lnTo>
                  <a:pt x="467" y="413"/>
                </a:lnTo>
                <a:lnTo>
                  <a:pt x="486" y="380"/>
                </a:lnTo>
                <a:lnTo>
                  <a:pt x="496" y="347"/>
                </a:lnTo>
                <a:lnTo>
                  <a:pt x="496" y="311"/>
                </a:lnTo>
                <a:lnTo>
                  <a:pt x="493" y="274"/>
                </a:lnTo>
                <a:lnTo>
                  <a:pt x="480" y="238"/>
                </a:lnTo>
                <a:lnTo>
                  <a:pt x="361" y="0"/>
                </a:lnTo>
                <a:lnTo>
                  <a:pt x="0" y="152"/>
                </a:lnTo>
                <a:close/>
              </a:path>
            </a:pathLst>
          </a:custGeom>
          <a:solidFill>
            <a:srgbClr val="7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4" name="Google Shape;1824;p131"/>
          <p:cNvSpPr/>
          <p:nvPr/>
        </p:nvSpPr>
        <p:spPr>
          <a:xfrm>
            <a:off x="7121525" y="3005138"/>
            <a:ext cx="787400" cy="798512"/>
          </a:xfrm>
          <a:custGeom>
            <a:rect b="b" l="l" r="r" t="t"/>
            <a:pathLst>
              <a:path extrusionOk="0" h="503" w="496">
                <a:moveTo>
                  <a:pt x="0" y="152"/>
                </a:moveTo>
                <a:lnTo>
                  <a:pt x="119" y="393"/>
                </a:lnTo>
                <a:lnTo>
                  <a:pt x="139" y="426"/>
                </a:lnTo>
                <a:lnTo>
                  <a:pt x="165" y="453"/>
                </a:lnTo>
                <a:lnTo>
                  <a:pt x="195" y="476"/>
                </a:lnTo>
                <a:lnTo>
                  <a:pt x="232" y="489"/>
                </a:lnTo>
                <a:lnTo>
                  <a:pt x="268" y="499"/>
                </a:lnTo>
                <a:lnTo>
                  <a:pt x="304" y="503"/>
                </a:lnTo>
                <a:lnTo>
                  <a:pt x="344" y="499"/>
                </a:lnTo>
                <a:lnTo>
                  <a:pt x="380" y="486"/>
                </a:lnTo>
                <a:lnTo>
                  <a:pt x="414" y="466"/>
                </a:lnTo>
                <a:lnTo>
                  <a:pt x="443" y="443"/>
                </a:lnTo>
                <a:lnTo>
                  <a:pt x="467" y="413"/>
                </a:lnTo>
                <a:lnTo>
                  <a:pt x="486" y="380"/>
                </a:lnTo>
                <a:lnTo>
                  <a:pt x="496" y="347"/>
                </a:lnTo>
                <a:lnTo>
                  <a:pt x="496" y="311"/>
                </a:lnTo>
                <a:lnTo>
                  <a:pt x="493" y="274"/>
                </a:lnTo>
                <a:lnTo>
                  <a:pt x="480" y="238"/>
                </a:lnTo>
                <a:lnTo>
                  <a:pt x="361" y="0"/>
                </a:lnTo>
                <a:lnTo>
                  <a:pt x="0" y="152"/>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5" name="Google Shape;1825;p131"/>
          <p:cNvSpPr/>
          <p:nvPr/>
        </p:nvSpPr>
        <p:spPr>
          <a:xfrm>
            <a:off x="6080125" y="5037138"/>
            <a:ext cx="395288" cy="514350"/>
          </a:xfrm>
          <a:custGeom>
            <a:rect b="b" l="l" r="r" t="t"/>
            <a:pathLst>
              <a:path extrusionOk="0" h="324" w="249">
                <a:moveTo>
                  <a:pt x="249" y="29"/>
                </a:moveTo>
                <a:lnTo>
                  <a:pt x="67" y="277"/>
                </a:lnTo>
                <a:lnTo>
                  <a:pt x="0" y="324"/>
                </a:lnTo>
                <a:lnTo>
                  <a:pt x="27" y="248"/>
                </a:lnTo>
                <a:lnTo>
                  <a:pt x="206" y="0"/>
                </a:lnTo>
                <a:lnTo>
                  <a:pt x="249" y="29"/>
                </a:lnTo>
                <a:close/>
              </a:path>
            </a:pathLst>
          </a:custGeom>
          <a:solidFill>
            <a:srgbClr val="00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6" name="Google Shape;1826;p131"/>
          <p:cNvSpPr/>
          <p:nvPr/>
        </p:nvSpPr>
        <p:spPr>
          <a:xfrm>
            <a:off x="6080125" y="5037138"/>
            <a:ext cx="395288" cy="514350"/>
          </a:xfrm>
          <a:custGeom>
            <a:rect b="b" l="l" r="r" t="t"/>
            <a:pathLst>
              <a:path extrusionOk="0" h="324" w="249">
                <a:moveTo>
                  <a:pt x="249" y="29"/>
                </a:moveTo>
                <a:lnTo>
                  <a:pt x="67" y="277"/>
                </a:lnTo>
                <a:lnTo>
                  <a:pt x="0" y="324"/>
                </a:lnTo>
                <a:lnTo>
                  <a:pt x="27" y="248"/>
                </a:lnTo>
                <a:lnTo>
                  <a:pt x="206" y="0"/>
                </a:lnTo>
                <a:lnTo>
                  <a:pt x="249" y="29"/>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7" name="Google Shape;1827;p131"/>
          <p:cNvSpPr/>
          <p:nvPr/>
        </p:nvSpPr>
        <p:spPr>
          <a:xfrm>
            <a:off x="7940675" y="3849688"/>
            <a:ext cx="788988" cy="2530475"/>
          </a:xfrm>
          <a:custGeom>
            <a:rect b="b" l="l" r="r" t="t"/>
            <a:pathLst>
              <a:path extrusionOk="0" h="1594" w="497">
                <a:moveTo>
                  <a:pt x="497" y="83"/>
                </a:moveTo>
                <a:lnTo>
                  <a:pt x="497" y="1280"/>
                </a:lnTo>
                <a:lnTo>
                  <a:pt x="490" y="1343"/>
                </a:lnTo>
                <a:lnTo>
                  <a:pt x="470" y="1402"/>
                </a:lnTo>
                <a:lnTo>
                  <a:pt x="444" y="1455"/>
                </a:lnTo>
                <a:lnTo>
                  <a:pt x="404" y="1502"/>
                </a:lnTo>
                <a:lnTo>
                  <a:pt x="358" y="1541"/>
                </a:lnTo>
                <a:lnTo>
                  <a:pt x="305" y="1568"/>
                </a:lnTo>
                <a:lnTo>
                  <a:pt x="245" y="1587"/>
                </a:lnTo>
                <a:lnTo>
                  <a:pt x="182" y="1594"/>
                </a:lnTo>
                <a:lnTo>
                  <a:pt x="0" y="1594"/>
                </a:lnTo>
                <a:lnTo>
                  <a:pt x="0" y="1356"/>
                </a:lnTo>
                <a:lnTo>
                  <a:pt x="0" y="969"/>
                </a:lnTo>
                <a:lnTo>
                  <a:pt x="0" y="599"/>
                </a:lnTo>
                <a:lnTo>
                  <a:pt x="0" y="404"/>
                </a:lnTo>
                <a:lnTo>
                  <a:pt x="7" y="298"/>
                </a:lnTo>
                <a:lnTo>
                  <a:pt x="37" y="202"/>
                </a:lnTo>
                <a:lnTo>
                  <a:pt x="90" y="119"/>
                </a:lnTo>
                <a:lnTo>
                  <a:pt x="159" y="53"/>
                </a:lnTo>
                <a:lnTo>
                  <a:pt x="239" y="13"/>
                </a:lnTo>
                <a:lnTo>
                  <a:pt x="325" y="0"/>
                </a:lnTo>
                <a:lnTo>
                  <a:pt x="411" y="23"/>
                </a:lnTo>
                <a:lnTo>
                  <a:pt x="497" y="83"/>
                </a:lnTo>
                <a:close/>
              </a:path>
            </a:pathLst>
          </a:custGeom>
          <a:solidFill>
            <a:srgbClr val="0075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8" name="Google Shape;1828;p131"/>
          <p:cNvSpPr/>
          <p:nvPr/>
        </p:nvSpPr>
        <p:spPr>
          <a:xfrm>
            <a:off x="7940675" y="3849688"/>
            <a:ext cx="788988" cy="2530475"/>
          </a:xfrm>
          <a:custGeom>
            <a:rect b="b" l="l" r="r" t="t"/>
            <a:pathLst>
              <a:path extrusionOk="0" h="1594" w="497">
                <a:moveTo>
                  <a:pt x="497" y="83"/>
                </a:moveTo>
                <a:lnTo>
                  <a:pt x="497" y="1280"/>
                </a:lnTo>
                <a:lnTo>
                  <a:pt x="490" y="1343"/>
                </a:lnTo>
                <a:lnTo>
                  <a:pt x="470" y="1402"/>
                </a:lnTo>
                <a:lnTo>
                  <a:pt x="444" y="1455"/>
                </a:lnTo>
                <a:lnTo>
                  <a:pt x="404" y="1502"/>
                </a:lnTo>
                <a:lnTo>
                  <a:pt x="358" y="1541"/>
                </a:lnTo>
                <a:lnTo>
                  <a:pt x="305" y="1568"/>
                </a:lnTo>
                <a:lnTo>
                  <a:pt x="245" y="1587"/>
                </a:lnTo>
                <a:lnTo>
                  <a:pt x="182" y="1594"/>
                </a:lnTo>
                <a:lnTo>
                  <a:pt x="0" y="1594"/>
                </a:lnTo>
                <a:lnTo>
                  <a:pt x="0" y="1356"/>
                </a:lnTo>
                <a:lnTo>
                  <a:pt x="0" y="969"/>
                </a:lnTo>
                <a:lnTo>
                  <a:pt x="0" y="599"/>
                </a:lnTo>
                <a:lnTo>
                  <a:pt x="0" y="404"/>
                </a:lnTo>
                <a:lnTo>
                  <a:pt x="7" y="298"/>
                </a:lnTo>
                <a:lnTo>
                  <a:pt x="37" y="202"/>
                </a:lnTo>
                <a:lnTo>
                  <a:pt x="90" y="119"/>
                </a:lnTo>
                <a:lnTo>
                  <a:pt x="159" y="53"/>
                </a:lnTo>
                <a:lnTo>
                  <a:pt x="239" y="13"/>
                </a:lnTo>
                <a:lnTo>
                  <a:pt x="325" y="0"/>
                </a:lnTo>
                <a:lnTo>
                  <a:pt x="411" y="23"/>
                </a:lnTo>
                <a:lnTo>
                  <a:pt x="497" y="83"/>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9" name="Google Shape;1829;p131"/>
          <p:cNvSpPr/>
          <p:nvPr/>
        </p:nvSpPr>
        <p:spPr>
          <a:xfrm>
            <a:off x="7442200" y="4810125"/>
            <a:ext cx="498475" cy="609600"/>
          </a:xfrm>
          <a:custGeom>
            <a:rect b="b" l="l" r="r" t="t"/>
            <a:pathLst>
              <a:path extrusionOk="0" h="384" w="314">
                <a:moveTo>
                  <a:pt x="106" y="384"/>
                </a:moveTo>
                <a:lnTo>
                  <a:pt x="142" y="374"/>
                </a:lnTo>
                <a:lnTo>
                  <a:pt x="178" y="364"/>
                </a:lnTo>
                <a:lnTo>
                  <a:pt x="212" y="354"/>
                </a:lnTo>
                <a:lnTo>
                  <a:pt x="245" y="341"/>
                </a:lnTo>
                <a:lnTo>
                  <a:pt x="271" y="331"/>
                </a:lnTo>
                <a:lnTo>
                  <a:pt x="294" y="321"/>
                </a:lnTo>
                <a:lnTo>
                  <a:pt x="308" y="318"/>
                </a:lnTo>
                <a:lnTo>
                  <a:pt x="314" y="315"/>
                </a:lnTo>
                <a:lnTo>
                  <a:pt x="314" y="0"/>
                </a:lnTo>
                <a:lnTo>
                  <a:pt x="304" y="4"/>
                </a:lnTo>
                <a:lnTo>
                  <a:pt x="274" y="14"/>
                </a:lnTo>
                <a:lnTo>
                  <a:pt x="235" y="27"/>
                </a:lnTo>
                <a:lnTo>
                  <a:pt x="185" y="43"/>
                </a:lnTo>
                <a:lnTo>
                  <a:pt x="132" y="60"/>
                </a:lnTo>
                <a:lnTo>
                  <a:pt x="82" y="80"/>
                </a:lnTo>
                <a:lnTo>
                  <a:pt x="36" y="96"/>
                </a:lnTo>
                <a:lnTo>
                  <a:pt x="0" y="113"/>
                </a:lnTo>
                <a:lnTo>
                  <a:pt x="106" y="384"/>
                </a:lnTo>
                <a:close/>
              </a:path>
            </a:pathLst>
          </a:custGeom>
          <a:solidFill>
            <a:srgbClr val="0075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0" name="Google Shape;1830;p131"/>
          <p:cNvSpPr/>
          <p:nvPr/>
        </p:nvSpPr>
        <p:spPr>
          <a:xfrm>
            <a:off x="7442200" y="4810125"/>
            <a:ext cx="498475" cy="609600"/>
          </a:xfrm>
          <a:custGeom>
            <a:rect b="b" l="l" r="r" t="t"/>
            <a:pathLst>
              <a:path extrusionOk="0" h="384" w="314">
                <a:moveTo>
                  <a:pt x="106" y="384"/>
                </a:moveTo>
                <a:lnTo>
                  <a:pt x="106" y="384"/>
                </a:lnTo>
                <a:lnTo>
                  <a:pt x="142" y="374"/>
                </a:lnTo>
                <a:lnTo>
                  <a:pt x="178" y="364"/>
                </a:lnTo>
                <a:lnTo>
                  <a:pt x="212" y="354"/>
                </a:lnTo>
                <a:lnTo>
                  <a:pt x="245" y="341"/>
                </a:lnTo>
                <a:lnTo>
                  <a:pt x="271" y="331"/>
                </a:lnTo>
                <a:lnTo>
                  <a:pt x="294" y="321"/>
                </a:lnTo>
                <a:lnTo>
                  <a:pt x="308" y="318"/>
                </a:lnTo>
                <a:lnTo>
                  <a:pt x="314" y="315"/>
                </a:lnTo>
                <a:lnTo>
                  <a:pt x="314" y="0"/>
                </a:lnTo>
                <a:lnTo>
                  <a:pt x="304" y="4"/>
                </a:lnTo>
                <a:lnTo>
                  <a:pt x="274" y="14"/>
                </a:lnTo>
                <a:lnTo>
                  <a:pt x="235" y="27"/>
                </a:lnTo>
                <a:lnTo>
                  <a:pt x="185" y="43"/>
                </a:lnTo>
                <a:lnTo>
                  <a:pt x="132" y="60"/>
                </a:lnTo>
                <a:lnTo>
                  <a:pt x="82" y="80"/>
                </a:lnTo>
                <a:lnTo>
                  <a:pt x="36" y="96"/>
                </a:lnTo>
                <a:lnTo>
                  <a:pt x="0" y="113"/>
                </a:lnTo>
                <a:lnTo>
                  <a:pt x="106" y="384"/>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1" name="Google Shape;1831;p131"/>
          <p:cNvSpPr/>
          <p:nvPr/>
        </p:nvSpPr>
        <p:spPr>
          <a:xfrm>
            <a:off x="7747000" y="2978150"/>
            <a:ext cx="819150" cy="1035050"/>
          </a:xfrm>
          <a:custGeom>
            <a:rect b="b" l="l" r="r" t="t"/>
            <a:pathLst>
              <a:path extrusionOk="0" h="652" w="516">
                <a:moveTo>
                  <a:pt x="76" y="496"/>
                </a:moveTo>
                <a:lnTo>
                  <a:pt x="92" y="539"/>
                </a:lnTo>
                <a:lnTo>
                  <a:pt x="119" y="576"/>
                </a:lnTo>
                <a:lnTo>
                  <a:pt x="152" y="605"/>
                </a:lnTo>
                <a:lnTo>
                  <a:pt x="188" y="629"/>
                </a:lnTo>
                <a:lnTo>
                  <a:pt x="228" y="645"/>
                </a:lnTo>
                <a:lnTo>
                  <a:pt x="271" y="652"/>
                </a:lnTo>
                <a:lnTo>
                  <a:pt x="314" y="652"/>
                </a:lnTo>
                <a:lnTo>
                  <a:pt x="361" y="642"/>
                </a:lnTo>
                <a:lnTo>
                  <a:pt x="390" y="629"/>
                </a:lnTo>
                <a:lnTo>
                  <a:pt x="420" y="609"/>
                </a:lnTo>
                <a:lnTo>
                  <a:pt x="450" y="579"/>
                </a:lnTo>
                <a:lnTo>
                  <a:pt x="480" y="543"/>
                </a:lnTo>
                <a:lnTo>
                  <a:pt x="500" y="503"/>
                </a:lnTo>
                <a:lnTo>
                  <a:pt x="513" y="460"/>
                </a:lnTo>
                <a:lnTo>
                  <a:pt x="516" y="410"/>
                </a:lnTo>
                <a:lnTo>
                  <a:pt x="506" y="357"/>
                </a:lnTo>
                <a:lnTo>
                  <a:pt x="443" y="156"/>
                </a:lnTo>
                <a:lnTo>
                  <a:pt x="423" y="113"/>
                </a:lnTo>
                <a:lnTo>
                  <a:pt x="400" y="76"/>
                </a:lnTo>
                <a:lnTo>
                  <a:pt x="367" y="47"/>
                </a:lnTo>
                <a:lnTo>
                  <a:pt x="331" y="24"/>
                </a:lnTo>
                <a:lnTo>
                  <a:pt x="291" y="10"/>
                </a:lnTo>
                <a:lnTo>
                  <a:pt x="248" y="0"/>
                </a:lnTo>
                <a:lnTo>
                  <a:pt x="205" y="0"/>
                </a:lnTo>
                <a:lnTo>
                  <a:pt x="159" y="10"/>
                </a:lnTo>
                <a:lnTo>
                  <a:pt x="116" y="30"/>
                </a:lnTo>
                <a:lnTo>
                  <a:pt x="79" y="53"/>
                </a:lnTo>
                <a:lnTo>
                  <a:pt x="49" y="86"/>
                </a:lnTo>
                <a:lnTo>
                  <a:pt x="26" y="123"/>
                </a:lnTo>
                <a:lnTo>
                  <a:pt x="10" y="162"/>
                </a:lnTo>
                <a:lnTo>
                  <a:pt x="0" y="205"/>
                </a:lnTo>
                <a:lnTo>
                  <a:pt x="0" y="248"/>
                </a:lnTo>
                <a:lnTo>
                  <a:pt x="10" y="295"/>
                </a:lnTo>
                <a:lnTo>
                  <a:pt x="76" y="496"/>
                </a:lnTo>
                <a:close/>
              </a:path>
            </a:pathLst>
          </a:custGeom>
          <a:solidFill>
            <a:srgbClr val="E8D8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2" name="Google Shape;1832;p131"/>
          <p:cNvSpPr/>
          <p:nvPr/>
        </p:nvSpPr>
        <p:spPr>
          <a:xfrm>
            <a:off x="7747000" y="2978150"/>
            <a:ext cx="819150" cy="1035050"/>
          </a:xfrm>
          <a:custGeom>
            <a:rect b="b" l="l" r="r" t="t"/>
            <a:pathLst>
              <a:path extrusionOk="0" h="652" w="516">
                <a:moveTo>
                  <a:pt x="76" y="496"/>
                </a:moveTo>
                <a:lnTo>
                  <a:pt x="76" y="496"/>
                </a:lnTo>
                <a:lnTo>
                  <a:pt x="92" y="539"/>
                </a:lnTo>
                <a:lnTo>
                  <a:pt x="119" y="576"/>
                </a:lnTo>
                <a:lnTo>
                  <a:pt x="152" y="605"/>
                </a:lnTo>
                <a:lnTo>
                  <a:pt x="188" y="629"/>
                </a:lnTo>
                <a:lnTo>
                  <a:pt x="228" y="645"/>
                </a:lnTo>
                <a:lnTo>
                  <a:pt x="271" y="652"/>
                </a:lnTo>
                <a:lnTo>
                  <a:pt x="314" y="652"/>
                </a:lnTo>
                <a:lnTo>
                  <a:pt x="361" y="642"/>
                </a:lnTo>
                <a:lnTo>
                  <a:pt x="390" y="629"/>
                </a:lnTo>
                <a:lnTo>
                  <a:pt x="420" y="609"/>
                </a:lnTo>
                <a:lnTo>
                  <a:pt x="450" y="579"/>
                </a:lnTo>
                <a:lnTo>
                  <a:pt x="480" y="543"/>
                </a:lnTo>
                <a:lnTo>
                  <a:pt x="500" y="503"/>
                </a:lnTo>
                <a:lnTo>
                  <a:pt x="513" y="460"/>
                </a:lnTo>
                <a:lnTo>
                  <a:pt x="516" y="410"/>
                </a:lnTo>
                <a:lnTo>
                  <a:pt x="506" y="357"/>
                </a:lnTo>
                <a:lnTo>
                  <a:pt x="443" y="156"/>
                </a:lnTo>
                <a:lnTo>
                  <a:pt x="423" y="113"/>
                </a:lnTo>
                <a:lnTo>
                  <a:pt x="400" y="76"/>
                </a:lnTo>
                <a:lnTo>
                  <a:pt x="367" y="47"/>
                </a:lnTo>
                <a:lnTo>
                  <a:pt x="331" y="24"/>
                </a:lnTo>
                <a:lnTo>
                  <a:pt x="291" y="10"/>
                </a:lnTo>
                <a:lnTo>
                  <a:pt x="248" y="0"/>
                </a:lnTo>
                <a:lnTo>
                  <a:pt x="205" y="0"/>
                </a:lnTo>
                <a:lnTo>
                  <a:pt x="159" y="10"/>
                </a:lnTo>
                <a:lnTo>
                  <a:pt x="116" y="30"/>
                </a:lnTo>
                <a:lnTo>
                  <a:pt x="79" y="53"/>
                </a:lnTo>
                <a:lnTo>
                  <a:pt x="49" y="86"/>
                </a:lnTo>
                <a:lnTo>
                  <a:pt x="26" y="123"/>
                </a:lnTo>
                <a:lnTo>
                  <a:pt x="10" y="162"/>
                </a:lnTo>
                <a:lnTo>
                  <a:pt x="0" y="205"/>
                </a:lnTo>
                <a:lnTo>
                  <a:pt x="0" y="248"/>
                </a:lnTo>
                <a:lnTo>
                  <a:pt x="10" y="295"/>
                </a:lnTo>
                <a:lnTo>
                  <a:pt x="76" y="496"/>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3" name="Google Shape;1833;p131"/>
          <p:cNvSpPr/>
          <p:nvPr/>
        </p:nvSpPr>
        <p:spPr>
          <a:xfrm>
            <a:off x="7058025" y="4989513"/>
            <a:ext cx="552450" cy="514350"/>
          </a:xfrm>
          <a:custGeom>
            <a:rect b="b" l="l" r="r" t="t"/>
            <a:pathLst>
              <a:path extrusionOk="0" h="324" w="348">
                <a:moveTo>
                  <a:pt x="242" y="0"/>
                </a:moveTo>
                <a:lnTo>
                  <a:pt x="199" y="20"/>
                </a:lnTo>
                <a:lnTo>
                  <a:pt x="152" y="43"/>
                </a:lnTo>
                <a:lnTo>
                  <a:pt x="106" y="69"/>
                </a:lnTo>
                <a:lnTo>
                  <a:pt x="66" y="99"/>
                </a:lnTo>
                <a:lnTo>
                  <a:pt x="30" y="132"/>
                </a:lnTo>
                <a:lnTo>
                  <a:pt x="7" y="168"/>
                </a:lnTo>
                <a:lnTo>
                  <a:pt x="0" y="211"/>
                </a:lnTo>
                <a:lnTo>
                  <a:pt x="10" y="258"/>
                </a:lnTo>
                <a:lnTo>
                  <a:pt x="36" y="297"/>
                </a:lnTo>
                <a:lnTo>
                  <a:pt x="76" y="317"/>
                </a:lnTo>
                <a:lnTo>
                  <a:pt x="119" y="324"/>
                </a:lnTo>
                <a:lnTo>
                  <a:pt x="166" y="321"/>
                </a:lnTo>
                <a:lnTo>
                  <a:pt x="215" y="311"/>
                </a:lnTo>
                <a:lnTo>
                  <a:pt x="265" y="297"/>
                </a:lnTo>
                <a:lnTo>
                  <a:pt x="308" y="281"/>
                </a:lnTo>
                <a:lnTo>
                  <a:pt x="348" y="271"/>
                </a:lnTo>
                <a:lnTo>
                  <a:pt x="242" y="0"/>
                </a:lnTo>
                <a:close/>
              </a:path>
            </a:pathLst>
          </a:custGeom>
          <a:solidFill>
            <a:srgbClr val="E8D8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4" name="Google Shape;1834;p131"/>
          <p:cNvSpPr/>
          <p:nvPr/>
        </p:nvSpPr>
        <p:spPr>
          <a:xfrm>
            <a:off x="7058025" y="4989513"/>
            <a:ext cx="552450" cy="514350"/>
          </a:xfrm>
          <a:custGeom>
            <a:rect b="b" l="l" r="r" t="t"/>
            <a:pathLst>
              <a:path extrusionOk="0" h="324" w="348">
                <a:moveTo>
                  <a:pt x="242" y="0"/>
                </a:moveTo>
                <a:lnTo>
                  <a:pt x="242" y="0"/>
                </a:lnTo>
                <a:lnTo>
                  <a:pt x="199" y="20"/>
                </a:lnTo>
                <a:lnTo>
                  <a:pt x="152" y="43"/>
                </a:lnTo>
                <a:lnTo>
                  <a:pt x="106" y="69"/>
                </a:lnTo>
                <a:lnTo>
                  <a:pt x="66" y="99"/>
                </a:lnTo>
                <a:lnTo>
                  <a:pt x="30" y="132"/>
                </a:lnTo>
                <a:lnTo>
                  <a:pt x="7" y="168"/>
                </a:lnTo>
                <a:lnTo>
                  <a:pt x="0" y="211"/>
                </a:lnTo>
                <a:lnTo>
                  <a:pt x="10" y="258"/>
                </a:lnTo>
                <a:lnTo>
                  <a:pt x="36" y="297"/>
                </a:lnTo>
                <a:lnTo>
                  <a:pt x="76" y="317"/>
                </a:lnTo>
                <a:lnTo>
                  <a:pt x="119" y="324"/>
                </a:lnTo>
                <a:lnTo>
                  <a:pt x="166" y="321"/>
                </a:lnTo>
                <a:lnTo>
                  <a:pt x="215" y="311"/>
                </a:lnTo>
                <a:lnTo>
                  <a:pt x="265" y="297"/>
                </a:lnTo>
                <a:lnTo>
                  <a:pt x="308" y="281"/>
                </a:lnTo>
                <a:lnTo>
                  <a:pt x="348" y="271"/>
                </a:lnTo>
                <a:lnTo>
                  <a:pt x="242"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5" name="Google Shape;1835;p131"/>
          <p:cNvSpPr/>
          <p:nvPr/>
        </p:nvSpPr>
        <p:spPr>
          <a:xfrm>
            <a:off x="8245475" y="4102100"/>
            <a:ext cx="752475" cy="1522413"/>
          </a:xfrm>
          <a:custGeom>
            <a:rect b="b" l="l" r="r" t="t"/>
            <a:pathLst>
              <a:path extrusionOk="0" h="959" w="474">
                <a:moveTo>
                  <a:pt x="229" y="959"/>
                </a:moveTo>
                <a:lnTo>
                  <a:pt x="252" y="926"/>
                </a:lnTo>
                <a:lnTo>
                  <a:pt x="275" y="889"/>
                </a:lnTo>
                <a:lnTo>
                  <a:pt x="298" y="850"/>
                </a:lnTo>
                <a:lnTo>
                  <a:pt x="321" y="807"/>
                </a:lnTo>
                <a:lnTo>
                  <a:pt x="341" y="770"/>
                </a:lnTo>
                <a:lnTo>
                  <a:pt x="361" y="734"/>
                </a:lnTo>
                <a:lnTo>
                  <a:pt x="381" y="708"/>
                </a:lnTo>
                <a:lnTo>
                  <a:pt x="401" y="688"/>
                </a:lnTo>
                <a:lnTo>
                  <a:pt x="421" y="668"/>
                </a:lnTo>
                <a:lnTo>
                  <a:pt x="437" y="641"/>
                </a:lnTo>
                <a:lnTo>
                  <a:pt x="454" y="605"/>
                </a:lnTo>
                <a:lnTo>
                  <a:pt x="467" y="565"/>
                </a:lnTo>
                <a:lnTo>
                  <a:pt x="474" y="522"/>
                </a:lnTo>
                <a:lnTo>
                  <a:pt x="474" y="476"/>
                </a:lnTo>
                <a:lnTo>
                  <a:pt x="467" y="433"/>
                </a:lnTo>
                <a:lnTo>
                  <a:pt x="450" y="393"/>
                </a:lnTo>
                <a:lnTo>
                  <a:pt x="431" y="354"/>
                </a:lnTo>
                <a:lnTo>
                  <a:pt x="417" y="314"/>
                </a:lnTo>
                <a:lnTo>
                  <a:pt x="404" y="274"/>
                </a:lnTo>
                <a:lnTo>
                  <a:pt x="391" y="231"/>
                </a:lnTo>
                <a:lnTo>
                  <a:pt x="378" y="192"/>
                </a:lnTo>
                <a:lnTo>
                  <a:pt x="364" y="152"/>
                </a:lnTo>
                <a:lnTo>
                  <a:pt x="351" y="119"/>
                </a:lnTo>
                <a:lnTo>
                  <a:pt x="331" y="86"/>
                </a:lnTo>
                <a:lnTo>
                  <a:pt x="308" y="60"/>
                </a:lnTo>
                <a:lnTo>
                  <a:pt x="288" y="36"/>
                </a:lnTo>
                <a:lnTo>
                  <a:pt x="265" y="20"/>
                </a:lnTo>
                <a:lnTo>
                  <a:pt x="245" y="7"/>
                </a:lnTo>
                <a:lnTo>
                  <a:pt x="222" y="0"/>
                </a:lnTo>
                <a:lnTo>
                  <a:pt x="202" y="0"/>
                </a:lnTo>
                <a:lnTo>
                  <a:pt x="179" y="10"/>
                </a:lnTo>
                <a:lnTo>
                  <a:pt x="159" y="23"/>
                </a:lnTo>
                <a:lnTo>
                  <a:pt x="123" y="43"/>
                </a:lnTo>
                <a:lnTo>
                  <a:pt x="93" y="73"/>
                </a:lnTo>
                <a:lnTo>
                  <a:pt x="73" y="109"/>
                </a:lnTo>
                <a:lnTo>
                  <a:pt x="60" y="145"/>
                </a:lnTo>
                <a:lnTo>
                  <a:pt x="53" y="188"/>
                </a:lnTo>
                <a:lnTo>
                  <a:pt x="56" y="231"/>
                </a:lnTo>
                <a:lnTo>
                  <a:pt x="63" y="271"/>
                </a:lnTo>
                <a:lnTo>
                  <a:pt x="80" y="308"/>
                </a:lnTo>
                <a:lnTo>
                  <a:pt x="100" y="344"/>
                </a:lnTo>
                <a:lnTo>
                  <a:pt x="116" y="384"/>
                </a:lnTo>
                <a:lnTo>
                  <a:pt x="136" y="423"/>
                </a:lnTo>
                <a:lnTo>
                  <a:pt x="152" y="460"/>
                </a:lnTo>
                <a:lnTo>
                  <a:pt x="166" y="489"/>
                </a:lnTo>
                <a:lnTo>
                  <a:pt x="176" y="516"/>
                </a:lnTo>
                <a:lnTo>
                  <a:pt x="182" y="532"/>
                </a:lnTo>
                <a:lnTo>
                  <a:pt x="186" y="539"/>
                </a:lnTo>
                <a:lnTo>
                  <a:pt x="162" y="565"/>
                </a:lnTo>
                <a:lnTo>
                  <a:pt x="139" y="595"/>
                </a:lnTo>
                <a:lnTo>
                  <a:pt x="116" y="622"/>
                </a:lnTo>
                <a:lnTo>
                  <a:pt x="96" y="651"/>
                </a:lnTo>
                <a:lnTo>
                  <a:pt x="76" y="684"/>
                </a:lnTo>
                <a:lnTo>
                  <a:pt x="53" y="714"/>
                </a:lnTo>
                <a:lnTo>
                  <a:pt x="27" y="744"/>
                </a:lnTo>
                <a:lnTo>
                  <a:pt x="0" y="774"/>
                </a:lnTo>
                <a:lnTo>
                  <a:pt x="229" y="959"/>
                </a:lnTo>
                <a:close/>
              </a:path>
            </a:pathLst>
          </a:custGeom>
          <a:solidFill>
            <a:srgbClr val="0075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6" name="Google Shape;1836;p131"/>
          <p:cNvSpPr/>
          <p:nvPr/>
        </p:nvSpPr>
        <p:spPr>
          <a:xfrm>
            <a:off x="8245475" y="4102100"/>
            <a:ext cx="752475" cy="1522413"/>
          </a:xfrm>
          <a:custGeom>
            <a:rect b="b" l="l" r="r" t="t"/>
            <a:pathLst>
              <a:path extrusionOk="0" h="959" w="474">
                <a:moveTo>
                  <a:pt x="229" y="959"/>
                </a:moveTo>
                <a:lnTo>
                  <a:pt x="229" y="959"/>
                </a:lnTo>
                <a:lnTo>
                  <a:pt x="252" y="926"/>
                </a:lnTo>
                <a:lnTo>
                  <a:pt x="275" y="889"/>
                </a:lnTo>
                <a:lnTo>
                  <a:pt x="298" y="850"/>
                </a:lnTo>
                <a:lnTo>
                  <a:pt x="321" y="807"/>
                </a:lnTo>
                <a:lnTo>
                  <a:pt x="341" y="770"/>
                </a:lnTo>
                <a:lnTo>
                  <a:pt x="361" y="734"/>
                </a:lnTo>
                <a:lnTo>
                  <a:pt x="381" y="708"/>
                </a:lnTo>
                <a:lnTo>
                  <a:pt x="401" y="688"/>
                </a:lnTo>
                <a:lnTo>
                  <a:pt x="421" y="668"/>
                </a:lnTo>
                <a:lnTo>
                  <a:pt x="437" y="641"/>
                </a:lnTo>
                <a:lnTo>
                  <a:pt x="454" y="605"/>
                </a:lnTo>
                <a:lnTo>
                  <a:pt x="467" y="565"/>
                </a:lnTo>
                <a:lnTo>
                  <a:pt x="474" y="522"/>
                </a:lnTo>
                <a:lnTo>
                  <a:pt x="474" y="476"/>
                </a:lnTo>
                <a:lnTo>
                  <a:pt x="467" y="433"/>
                </a:lnTo>
                <a:lnTo>
                  <a:pt x="450" y="393"/>
                </a:lnTo>
                <a:lnTo>
                  <a:pt x="431" y="354"/>
                </a:lnTo>
                <a:lnTo>
                  <a:pt x="417" y="314"/>
                </a:lnTo>
                <a:lnTo>
                  <a:pt x="404" y="274"/>
                </a:lnTo>
                <a:lnTo>
                  <a:pt x="391" y="231"/>
                </a:lnTo>
                <a:lnTo>
                  <a:pt x="378" y="192"/>
                </a:lnTo>
                <a:lnTo>
                  <a:pt x="364" y="152"/>
                </a:lnTo>
                <a:lnTo>
                  <a:pt x="351" y="119"/>
                </a:lnTo>
                <a:lnTo>
                  <a:pt x="331" y="86"/>
                </a:lnTo>
                <a:lnTo>
                  <a:pt x="308" y="60"/>
                </a:lnTo>
                <a:lnTo>
                  <a:pt x="288" y="36"/>
                </a:lnTo>
                <a:lnTo>
                  <a:pt x="265" y="20"/>
                </a:lnTo>
                <a:lnTo>
                  <a:pt x="245" y="7"/>
                </a:lnTo>
                <a:lnTo>
                  <a:pt x="222" y="0"/>
                </a:lnTo>
                <a:lnTo>
                  <a:pt x="202" y="0"/>
                </a:lnTo>
                <a:lnTo>
                  <a:pt x="179" y="10"/>
                </a:lnTo>
                <a:lnTo>
                  <a:pt x="159" y="23"/>
                </a:lnTo>
                <a:lnTo>
                  <a:pt x="123" y="43"/>
                </a:lnTo>
                <a:lnTo>
                  <a:pt x="93" y="73"/>
                </a:lnTo>
                <a:lnTo>
                  <a:pt x="73" y="109"/>
                </a:lnTo>
                <a:lnTo>
                  <a:pt x="60" y="145"/>
                </a:lnTo>
                <a:lnTo>
                  <a:pt x="53" y="188"/>
                </a:lnTo>
                <a:lnTo>
                  <a:pt x="56" y="231"/>
                </a:lnTo>
                <a:lnTo>
                  <a:pt x="63" y="271"/>
                </a:lnTo>
                <a:lnTo>
                  <a:pt x="80" y="308"/>
                </a:lnTo>
                <a:lnTo>
                  <a:pt x="100" y="344"/>
                </a:lnTo>
                <a:lnTo>
                  <a:pt x="116" y="384"/>
                </a:lnTo>
                <a:lnTo>
                  <a:pt x="136" y="423"/>
                </a:lnTo>
                <a:lnTo>
                  <a:pt x="152" y="460"/>
                </a:lnTo>
                <a:lnTo>
                  <a:pt x="166" y="489"/>
                </a:lnTo>
                <a:lnTo>
                  <a:pt x="176" y="516"/>
                </a:lnTo>
                <a:lnTo>
                  <a:pt x="182" y="532"/>
                </a:lnTo>
                <a:lnTo>
                  <a:pt x="186" y="539"/>
                </a:lnTo>
                <a:lnTo>
                  <a:pt x="162" y="565"/>
                </a:lnTo>
                <a:lnTo>
                  <a:pt x="139" y="595"/>
                </a:lnTo>
                <a:lnTo>
                  <a:pt x="116" y="622"/>
                </a:lnTo>
                <a:lnTo>
                  <a:pt x="96" y="651"/>
                </a:lnTo>
                <a:lnTo>
                  <a:pt x="76" y="684"/>
                </a:lnTo>
                <a:lnTo>
                  <a:pt x="53" y="714"/>
                </a:lnTo>
                <a:lnTo>
                  <a:pt x="27" y="744"/>
                </a:lnTo>
                <a:lnTo>
                  <a:pt x="0" y="774"/>
                </a:lnTo>
                <a:lnTo>
                  <a:pt x="229" y="959"/>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7" name="Google Shape;1837;p131"/>
          <p:cNvSpPr/>
          <p:nvPr/>
        </p:nvSpPr>
        <p:spPr>
          <a:xfrm>
            <a:off x="8008938" y="5310188"/>
            <a:ext cx="488950" cy="765175"/>
          </a:xfrm>
          <a:custGeom>
            <a:rect b="b" l="l" r="r" t="t"/>
            <a:pathLst>
              <a:path extrusionOk="0" h="482" w="308">
                <a:moveTo>
                  <a:pt x="40" y="0"/>
                </a:moveTo>
                <a:lnTo>
                  <a:pt x="288" y="406"/>
                </a:lnTo>
                <a:lnTo>
                  <a:pt x="308" y="482"/>
                </a:lnTo>
                <a:lnTo>
                  <a:pt x="245" y="433"/>
                </a:lnTo>
                <a:lnTo>
                  <a:pt x="0" y="26"/>
                </a:lnTo>
                <a:lnTo>
                  <a:pt x="40" y="0"/>
                </a:lnTo>
                <a:close/>
              </a:path>
            </a:pathLst>
          </a:custGeom>
          <a:solidFill>
            <a:srgbClr val="9900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8" name="Google Shape;1838;p131"/>
          <p:cNvSpPr/>
          <p:nvPr/>
        </p:nvSpPr>
        <p:spPr>
          <a:xfrm>
            <a:off x="8008938" y="5310188"/>
            <a:ext cx="488950" cy="765175"/>
          </a:xfrm>
          <a:custGeom>
            <a:rect b="b" l="l" r="r" t="t"/>
            <a:pathLst>
              <a:path extrusionOk="0" h="482" w="308">
                <a:moveTo>
                  <a:pt x="40" y="0"/>
                </a:moveTo>
                <a:lnTo>
                  <a:pt x="288" y="406"/>
                </a:lnTo>
                <a:lnTo>
                  <a:pt x="308" y="482"/>
                </a:lnTo>
                <a:lnTo>
                  <a:pt x="245" y="433"/>
                </a:lnTo>
                <a:lnTo>
                  <a:pt x="0" y="26"/>
                </a:lnTo>
                <a:lnTo>
                  <a:pt x="4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9" name="Google Shape;1839;p131"/>
          <p:cNvSpPr/>
          <p:nvPr/>
        </p:nvSpPr>
        <p:spPr>
          <a:xfrm>
            <a:off x="8020050" y="5330825"/>
            <a:ext cx="588963" cy="571500"/>
          </a:xfrm>
          <a:custGeom>
            <a:rect b="b" l="l" r="r" t="t"/>
            <a:pathLst>
              <a:path extrusionOk="0" h="360" w="371">
                <a:moveTo>
                  <a:pt x="142" y="0"/>
                </a:moveTo>
                <a:lnTo>
                  <a:pt x="109" y="33"/>
                </a:lnTo>
                <a:lnTo>
                  <a:pt x="76" y="69"/>
                </a:lnTo>
                <a:lnTo>
                  <a:pt x="46" y="112"/>
                </a:lnTo>
                <a:lnTo>
                  <a:pt x="20" y="155"/>
                </a:lnTo>
                <a:lnTo>
                  <a:pt x="3" y="201"/>
                </a:lnTo>
                <a:lnTo>
                  <a:pt x="0" y="248"/>
                </a:lnTo>
                <a:lnTo>
                  <a:pt x="16" y="291"/>
                </a:lnTo>
                <a:lnTo>
                  <a:pt x="50" y="334"/>
                </a:lnTo>
                <a:lnTo>
                  <a:pt x="93" y="357"/>
                </a:lnTo>
                <a:lnTo>
                  <a:pt x="136" y="360"/>
                </a:lnTo>
                <a:lnTo>
                  <a:pt x="182" y="350"/>
                </a:lnTo>
                <a:lnTo>
                  <a:pt x="228" y="324"/>
                </a:lnTo>
                <a:lnTo>
                  <a:pt x="271" y="291"/>
                </a:lnTo>
                <a:lnTo>
                  <a:pt x="308" y="254"/>
                </a:lnTo>
                <a:lnTo>
                  <a:pt x="344" y="218"/>
                </a:lnTo>
                <a:lnTo>
                  <a:pt x="371" y="185"/>
                </a:lnTo>
                <a:lnTo>
                  <a:pt x="142" y="0"/>
                </a:lnTo>
                <a:close/>
              </a:path>
            </a:pathLst>
          </a:custGeom>
          <a:solidFill>
            <a:srgbClr val="E8D8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0" name="Google Shape;1840;p131"/>
          <p:cNvSpPr/>
          <p:nvPr/>
        </p:nvSpPr>
        <p:spPr>
          <a:xfrm>
            <a:off x="8020050" y="5330825"/>
            <a:ext cx="588963" cy="571500"/>
          </a:xfrm>
          <a:custGeom>
            <a:rect b="b" l="l" r="r" t="t"/>
            <a:pathLst>
              <a:path extrusionOk="0" h="360" w="371">
                <a:moveTo>
                  <a:pt x="142" y="0"/>
                </a:moveTo>
                <a:lnTo>
                  <a:pt x="142" y="0"/>
                </a:lnTo>
                <a:lnTo>
                  <a:pt x="109" y="33"/>
                </a:lnTo>
                <a:lnTo>
                  <a:pt x="76" y="69"/>
                </a:lnTo>
                <a:lnTo>
                  <a:pt x="46" y="112"/>
                </a:lnTo>
                <a:lnTo>
                  <a:pt x="20" y="155"/>
                </a:lnTo>
                <a:lnTo>
                  <a:pt x="3" y="201"/>
                </a:lnTo>
                <a:lnTo>
                  <a:pt x="0" y="248"/>
                </a:lnTo>
                <a:lnTo>
                  <a:pt x="16" y="291"/>
                </a:lnTo>
                <a:lnTo>
                  <a:pt x="50" y="334"/>
                </a:lnTo>
                <a:lnTo>
                  <a:pt x="93" y="357"/>
                </a:lnTo>
                <a:lnTo>
                  <a:pt x="136" y="360"/>
                </a:lnTo>
                <a:lnTo>
                  <a:pt x="182" y="350"/>
                </a:lnTo>
                <a:lnTo>
                  <a:pt x="228" y="324"/>
                </a:lnTo>
                <a:lnTo>
                  <a:pt x="271" y="291"/>
                </a:lnTo>
                <a:lnTo>
                  <a:pt x="308" y="254"/>
                </a:lnTo>
                <a:lnTo>
                  <a:pt x="344" y="218"/>
                </a:lnTo>
                <a:lnTo>
                  <a:pt x="371" y="185"/>
                </a:lnTo>
                <a:lnTo>
                  <a:pt x="142"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1" name="Google Shape;1841;p1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98989"/>
                </a:solidFill>
                <a:latin typeface="Arial"/>
                <a:ea typeface="Arial"/>
                <a:cs typeface="Arial"/>
                <a:sym typeface="Arial"/>
              </a:rPr>
              <a:t>‹#›</a:t>
            </a:fld>
            <a:endParaRPr sz="1200">
              <a:solidFill>
                <a:srgbClr val="898989"/>
              </a:solidFill>
              <a:latin typeface="Arial"/>
              <a:ea typeface="Arial"/>
              <a:cs typeface="Arial"/>
              <a:sym typeface="Arial"/>
            </a:endParaRPr>
          </a:p>
        </p:txBody>
      </p:sp>
      <p:sp>
        <p:nvSpPr>
          <p:cNvPr id="1842" name="Google Shape;1842;p131"/>
          <p:cNvSpPr txBox="1"/>
          <p:nvPr/>
        </p:nvSpPr>
        <p:spPr>
          <a:xfrm>
            <a:off x="152400" y="533400"/>
            <a:ext cx="7543800" cy="83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3333FF"/>
                </a:solidFill>
                <a:latin typeface="Calibri"/>
                <a:ea typeface="Calibri"/>
                <a:cs typeface="Calibri"/>
                <a:sym typeface="Calibri"/>
              </a:rPr>
              <a:t>    </a:t>
            </a:r>
            <a:r>
              <a:rPr b="1" lang="en-US" sz="3200">
                <a:solidFill>
                  <a:srgbClr val="002060"/>
                </a:solidFill>
                <a:latin typeface="Calibri"/>
                <a:ea typeface="Calibri"/>
                <a:cs typeface="Calibri"/>
                <a:sym typeface="Calibri"/>
              </a:rPr>
              <a:t>[3]  </a:t>
            </a:r>
            <a:r>
              <a:rPr b="1" lang="en-US" sz="3200">
                <a:solidFill>
                  <a:srgbClr val="C00000"/>
                </a:solidFill>
                <a:latin typeface="Calibri"/>
                <a:ea typeface="Calibri"/>
                <a:cs typeface="Calibri"/>
                <a:sym typeface="Calibri"/>
              </a:rPr>
              <a:t>Run-Length Encoding</a:t>
            </a:r>
            <a:br>
              <a:rPr b="1" lang="en-US" sz="3200">
                <a:solidFill>
                  <a:srgbClr val="C00000"/>
                </a:solidFill>
                <a:latin typeface="Calibri"/>
                <a:ea typeface="Calibri"/>
                <a:cs typeface="Calibri"/>
                <a:sym typeface="Calibri"/>
              </a:rPr>
            </a:br>
            <a:endParaRPr b="1" sz="3200">
              <a:solidFill>
                <a:srgbClr val="C00000"/>
              </a:solidFill>
              <a:latin typeface="Calibri"/>
              <a:ea typeface="Calibri"/>
              <a:cs typeface="Calibri"/>
              <a:sym typeface="Calibri"/>
            </a:endParaRPr>
          </a:p>
        </p:txBody>
      </p:sp>
      <p:sp>
        <p:nvSpPr>
          <p:cNvPr id="1843" name="Google Shape;1843;p131"/>
          <p:cNvSpPr txBox="1"/>
          <p:nvPr/>
        </p:nvSpPr>
        <p:spPr>
          <a:xfrm>
            <a:off x="609600" y="1219200"/>
            <a:ext cx="8167688" cy="99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RLE consists of repetitive sequence of  Tokens</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Size of </a:t>
            </a:r>
            <a:r>
              <a:rPr lang="en-US" sz="3200">
                <a:solidFill>
                  <a:srgbClr val="FF0000"/>
                </a:solidFill>
                <a:latin typeface="Calibri"/>
                <a:ea typeface="Calibri"/>
                <a:cs typeface="Calibri"/>
                <a:sym typeface="Calibri"/>
              </a:rPr>
              <a:t>Token</a:t>
            </a:r>
            <a:r>
              <a:rPr lang="en-US" sz="3200">
                <a:solidFill>
                  <a:schemeClr val="dk1"/>
                </a:solidFill>
                <a:latin typeface="Calibri"/>
                <a:ea typeface="Calibri"/>
                <a:cs typeface="Calibri"/>
                <a:sym typeface="Calibri"/>
              </a:rPr>
              <a:t> is Two Bytes.</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Each Token consists of </a:t>
            </a:r>
            <a:r>
              <a:rPr lang="en-US" sz="3200">
                <a:solidFill>
                  <a:srgbClr val="BA06A5"/>
                </a:solidFill>
                <a:latin typeface="Calibri"/>
                <a:ea typeface="Calibri"/>
                <a:cs typeface="Calibri"/>
                <a:sym typeface="Calibri"/>
              </a:rPr>
              <a:t>two words </a:t>
            </a:r>
            <a:r>
              <a:rPr lang="en-US" sz="3200">
                <a:solidFill>
                  <a:schemeClr val="dk1"/>
                </a:solidFill>
                <a:latin typeface="Calibri"/>
                <a:ea typeface="Calibri"/>
                <a:cs typeface="Calibri"/>
                <a:sym typeface="Calibri"/>
              </a:rPr>
              <a:t>:</a:t>
            </a:r>
            <a:endParaRPr/>
          </a:p>
          <a:p>
            <a:pPr indent="-342900" lvl="0" marL="342900" marR="0" rtl="0" algn="l">
              <a:spcBef>
                <a:spcPts val="64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	1.</a:t>
            </a:r>
            <a:r>
              <a:rPr lang="en-US" sz="3200">
                <a:solidFill>
                  <a:srgbClr val="0000CC"/>
                </a:solidFill>
                <a:latin typeface="Calibri"/>
                <a:ea typeface="Calibri"/>
                <a:cs typeface="Calibri"/>
                <a:sym typeface="Calibri"/>
              </a:rPr>
              <a:t> Pixel Value</a:t>
            </a:r>
            <a:endParaRPr/>
          </a:p>
          <a:p>
            <a:pPr indent="-342900" lvl="0" marL="342900" marR="0" rtl="0" algn="l">
              <a:spcBef>
                <a:spcPts val="640"/>
              </a:spcBef>
              <a:spcAft>
                <a:spcPts val="0"/>
              </a:spcAft>
              <a:buClr>
                <a:schemeClr val="dk1"/>
              </a:buClr>
              <a:buSzPts val="3200"/>
              <a:buFont typeface="Noto Sans Symbols"/>
              <a:buNone/>
            </a:pPr>
            <a:r>
              <a:rPr lang="en-US" sz="3200">
                <a:solidFill>
                  <a:schemeClr val="dk1"/>
                </a:solidFill>
                <a:latin typeface="Calibri"/>
                <a:ea typeface="Calibri"/>
                <a:cs typeface="Calibri"/>
                <a:sym typeface="Calibri"/>
              </a:rPr>
              <a:t>	2. </a:t>
            </a:r>
            <a:r>
              <a:rPr lang="en-US" sz="3200">
                <a:solidFill>
                  <a:srgbClr val="FF0000"/>
                </a:solidFill>
                <a:latin typeface="Calibri"/>
                <a:ea typeface="Calibri"/>
                <a:cs typeface="Calibri"/>
                <a:sym typeface="Calibri"/>
              </a:rPr>
              <a:t>Consecutive occurrence of</a:t>
            </a:r>
            <a:endParaRPr/>
          </a:p>
          <a:p>
            <a:pPr indent="-342900" lvl="0" marL="342900" marR="0" rtl="0" algn="l">
              <a:spcBef>
                <a:spcPts val="640"/>
              </a:spcBef>
              <a:spcAft>
                <a:spcPts val="0"/>
              </a:spcAft>
              <a:buClr>
                <a:srgbClr val="FF0000"/>
              </a:buClr>
              <a:buSzPts val="3200"/>
              <a:buFont typeface="Noto Sans Symbols"/>
              <a:buNone/>
            </a:pPr>
            <a:r>
              <a:rPr lang="en-US" sz="3200">
                <a:solidFill>
                  <a:srgbClr val="FF0000"/>
                </a:solidFill>
                <a:latin typeface="Calibri"/>
                <a:ea typeface="Calibri"/>
                <a:cs typeface="Calibri"/>
                <a:sym typeface="Calibri"/>
              </a:rPr>
              <a:t>        Pixel  value</a:t>
            </a:r>
            <a:r>
              <a:rPr lang="en-US" sz="3200">
                <a:solidFill>
                  <a:schemeClr val="dk1"/>
                </a:solidFill>
                <a:latin typeface="Calibri"/>
                <a:ea typeface="Calibri"/>
                <a:cs typeface="Calibri"/>
                <a:sym typeface="Calibri"/>
              </a:rPr>
              <a:t>.</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0" st="0"/>
                                            </p:txEl>
                                          </p:spTgt>
                                        </p:tgtEl>
                                        <p:attrNameLst>
                                          <p:attrName>style.visibility</p:attrName>
                                        </p:attrNameLst>
                                      </p:cBhvr>
                                      <p:to>
                                        <p:strVal val="visible"/>
                                      </p:to>
                                    </p:set>
                                    <p:animEffect filter="fade" transition="in">
                                      <p:cBhvr>
                                        <p:cTn dur="500"/>
                                        <p:tgtEl>
                                          <p:spTgt spid="18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1" st="1"/>
                                            </p:txEl>
                                          </p:spTgt>
                                        </p:tgtEl>
                                        <p:attrNameLst>
                                          <p:attrName>style.visibility</p:attrName>
                                        </p:attrNameLst>
                                      </p:cBhvr>
                                      <p:to>
                                        <p:strVal val="visible"/>
                                      </p:to>
                                    </p:set>
                                    <p:animEffect filter="fade" transition="in">
                                      <p:cBhvr>
                                        <p:cTn dur="500"/>
                                        <p:tgtEl>
                                          <p:spTgt spid="18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2" st="2"/>
                                            </p:txEl>
                                          </p:spTgt>
                                        </p:tgtEl>
                                        <p:attrNameLst>
                                          <p:attrName>style.visibility</p:attrName>
                                        </p:attrNameLst>
                                      </p:cBhvr>
                                      <p:to>
                                        <p:strVal val="visible"/>
                                      </p:to>
                                    </p:set>
                                    <p:animEffect filter="fade" transition="in">
                                      <p:cBhvr>
                                        <p:cTn dur="500"/>
                                        <p:tgtEl>
                                          <p:spTgt spid="18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3" st="3"/>
                                            </p:txEl>
                                          </p:spTgt>
                                        </p:tgtEl>
                                        <p:attrNameLst>
                                          <p:attrName>style.visibility</p:attrName>
                                        </p:attrNameLst>
                                      </p:cBhvr>
                                      <p:to>
                                        <p:strVal val="visible"/>
                                      </p:to>
                                    </p:set>
                                    <p:animEffect filter="fade" transition="in">
                                      <p:cBhvr>
                                        <p:cTn dur="500"/>
                                        <p:tgtEl>
                                          <p:spTgt spid="18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4" st="4"/>
                                            </p:txEl>
                                          </p:spTgt>
                                        </p:tgtEl>
                                        <p:attrNameLst>
                                          <p:attrName>style.visibility</p:attrName>
                                        </p:attrNameLst>
                                      </p:cBhvr>
                                      <p:to>
                                        <p:strVal val="visible"/>
                                      </p:to>
                                    </p:set>
                                    <p:animEffect filter="fade" transition="in">
                                      <p:cBhvr>
                                        <p:cTn dur="500"/>
                                        <p:tgtEl>
                                          <p:spTgt spid="18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xEl>
                                              <p:pRg end="5" st="5"/>
                                            </p:txEl>
                                          </p:spTgt>
                                        </p:tgtEl>
                                        <p:attrNameLst>
                                          <p:attrName>style.visibility</p:attrName>
                                        </p:attrNameLst>
                                      </p:cBhvr>
                                      <p:to>
                                        <p:strVal val="visible"/>
                                      </p:to>
                                    </p:set>
                                    <p:animEffect filter="fade" transition="in">
                                      <p:cBhvr>
                                        <p:cTn dur="500"/>
                                        <p:tgtEl>
                                          <p:spTgt spid="18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9"/>
          <p:cNvSpPr/>
          <p:nvPr/>
        </p:nvSpPr>
        <p:spPr>
          <a:xfrm>
            <a:off x="1600200" y="152400"/>
            <a:ext cx="6477000" cy="966788"/>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2800">
                <a:solidFill>
                  <a:schemeClr val="dk1"/>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Types of Compression Strategies  </a:t>
            </a:r>
            <a:r>
              <a:rPr lang="en-US" sz="2800">
                <a:solidFill>
                  <a:schemeClr val="dk2"/>
                </a:solidFill>
                <a:latin typeface="Times New Roman"/>
                <a:ea typeface="Times New Roman"/>
                <a:cs typeface="Times New Roman"/>
                <a:sym typeface="Times New Roman"/>
              </a:rPr>
              <a:t>:</a:t>
            </a:r>
            <a:endParaRPr sz="2400">
              <a:solidFill>
                <a:schemeClr val="dk2"/>
              </a:solidFill>
              <a:latin typeface="Times New Roman"/>
              <a:ea typeface="Times New Roman"/>
              <a:cs typeface="Times New Roman"/>
              <a:sym typeface="Times New Roman"/>
            </a:endParaRPr>
          </a:p>
          <a:p>
            <a:pPr indent="-457200" lvl="1" marL="914400" marR="0" rtl="0" algn="l">
              <a:spcBef>
                <a:spcPts val="48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9" name="Google Shape;549;p69"/>
          <p:cNvSpPr/>
          <p:nvPr/>
        </p:nvSpPr>
        <p:spPr>
          <a:xfrm>
            <a:off x="1828800" y="5029200"/>
            <a:ext cx="6096000" cy="1038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990000"/>
                </a:solidFill>
                <a:latin typeface="Arial"/>
                <a:ea typeface="Arial"/>
                <a:cs typeface="Arial"/>
                <a:sym typeface="Arial"/>
              </a:rPr>
              <a:t>Removes Redundancies</a:t>
            </a:r>
            <a:endParaRPr/>
          </a:p>
          <a:p>
            <a:pPr indent="0" lvl="0" marL="0" marR="0" rtl="0" algn="l">
              <a:spcBef>
                <a:spcPts val="1200"/>
              </a:spcBef>
              <a:spcAft>
                <a:spcPts val="0"/>
              </a:spcAft>
              <a:buNone/>
            </a:pPr>
            <a:r>
              <a:rPr b="1" lang="en-US" sz="2400">
                <a:solidFill>
                  <a:srgbClr val="990000"/>
                </a:solidFill>
                <a:latin typeface="Arial"/>
                <a:ea typeface="Arial"/>
                <a:cs typeface="Arial"/>
                <a:sym typeface="Arial"/>
              </a:rPr>
              <a:t>e.g. </a:t>
            </a:r>
            <a:r>
              <a:rPr b="1" lang="en-US" sz="2400">
                <a:solidFill>
                  <a:srgbClr val="7030A0"/>
                </a:solidFill>
                <a:latin typeface="Arial"/>
                <a:ea typeface="Arial"/>
                <a:cs typeface="Arial"/>
                <a:sym typeface="Arial"/>
              </a:rPr>
              <a:t>Medical Images, Satellite images </a:t>
            </a:r>
            <a:r>
              <a:rPr b="1" lang="en-US" sz="2400">
                <a:solidFill>
                  <a:srgbClr val="990000"/>
                </a:solidFill>
                <a:latin typeface="Arial"/>
                <a:ea typeface="Arial"/>
                <a:cs typeface="Arial"/>
                <a:sym typeface="Arial"/>
              </a:rPr>
              <a:t>etc</a:t>
            </a:r>
            <a:endParaRPr/>
          </a:p>
        </p:txBody>
      </p:sp>
      <p:sp>
        <p:nvSpPr>
          <p:cNvPr id="550" name="Google Shape;550;p69"/>
          <p:cNvSpPr/>
          <p:nvPr/>
        </p:nvSpPr>
        <p:spPr>
          <a:xfrm>
            <a:off x="1752600" y="733425"/>
            <a:ext cx="6629400" cy="40687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9900"/>
              </a:buClr>
              <a:buSzPts val="2800"/>
              <a:buFont typeface="Times New Roman"/>
              <a:buAutoNum type="arabicPeriod"/>
            </a:pPr>
            <a:r>
              <a:rPr b="1" lang="en-US" sz="2800">
                <a:solidFill>
                  <a:srgbClr val="009900"/>
                </a:solidFill>
                <a:latin typeface="Times New Roman"/>
                <a:ea typeface="Times New Roman"/>
                <a:cs typeface="Times New Roman"/>
                <a:sym typeface="Times New Roman"/>
              </a:rPr>
              <a:t>Lossless Compression Techniques</a:t>
            </a:r>
            <a:r>
              <a:rPr b="1" lang="en-US" sz="2800">
                <a:solidFill>
                  <a:schemeClr val="accent2"/>
                </a:solidFill>
                <a:latin typeface="Times New Roman"/>
                <a:ea typeface="Times New Roman"/>
                <a:cs typeface="Times New Roman"/>
                <a:sym typeface="Times New Roman"/>
              </a:rPr>
              <a:t> :</a:t>
            </a:r>
            <a:endParaRPr b="1" sz="2800" u="sng">
              <a:solidFill>
                <a:schemeClr val="dk1"/>
              </a:solidFill>
              <a:latin typeface="Times New Roman"/>
              <a:ea typeface="Times New Roman"/>
              <a:cs typeface="Times New Roman"/>
              <a:sym typeface="Times New Roman"/>
            </a:endParaRPr>
          </a:p>
          <a:p>
            <a:pPr indent="-457200" lvl="0" marL="457200" marR="0" rtl="0" algn="l">
              <a:spcBef>
                <a:spcPts val="1400"/>
              </a:spcBef>
              <a:spcAft>
                <a:spcPts val="0"/>
              </a:spcAft>
              <a:buNone/>
            </a:pPr>
            <a:r>
              <a:rPr lang="en-US" sz="2400">
                <a:solidFill>
                  <a:schemeClr val="dk1"/>
                </a:solidFill>
                <a:latin typeface="Times New Roman"/>
                <a:ea typeface="Times New Roman"/>
                <a:cs typeface="Times New Roman"/>
                <a:sym typeface="Times New Roman"/>
              </a:rPr>
              <a:t>      1.  </a:t>
            </a:r>
            <a:r>
              <a:rPr lang="en-US" sz="2800">
                <a:solidFill>
                  <a:schemeClr val="dk1"/>
                </a:solidFill>
                <a:latin typeface="Times New Roman"/>
                <a:ea typeface="Times New Roman"/>
                <a:cs typeface="Times New Roman"/>
                <a:sym typeface="Times New Roman"/>
              </a:rPr>
              <a:t>Arithmetic coding</a:t>
            </a:r>
            <a:endParaRPr/>
          </a:p>
          <a:p>
            <a:pPr indent="-457200" lvl="0" marL="457200" marR="0" rtl="0" algn="l">
              <a:spcBef>
                <a:spcPts val="1400"/>
              </a:spcBef>
              <a:spcAft>
                <a:spcPts val="0"/>
              </a:spcAft>
              <a:buNone/>
            </a:pPr>
            <a:r>
              <a:rPr lang="en-US" sz="2800">
                <a:solidFill>
                  <a:schemeClr val="dk1"/>
                </a:solidFill>
                <a:latin typeface="Times New Roman"/>
                <a:ea typeface="Times New Roman"/>
                <a:cs typeface="Times New Roman"/>
                <a:sym typeface="Times New Roman"/>
              </a:rPr>
              <a:t>	2.  Huffman Coding</a:t>
            </a:r>
            <a:endParaRPr/>
          </a:p>
          <a:p>
            <a:pPr indent="-457200" lvl="0" marL="457200" marR="0" rtl="0" algn="l">
              <a:spcBef>
                <a:spcPts val="1400"/>
              </a:spcBef>
              <a:spcAft>
                <a:spcPts val="0"/>
              </a:spcAft>
              <a:buNone/>
            </a:pPr>
            <a:r>
              <a:rPr lang="en-US" sz="2800">
                <a:solidFill>
                  <a:schemeClr val="dk1"/>
                </a:solidFill>
                <a:latin typeface="Times New Roman"/>
                <a:ea typeface="Times New Roman"/>
                <a:cs typeface="Times New Roman"/>
                <a:sym typeface="Times New Roman"/>
              </a:rPr>
              <a:t>	3.  Run-Length Coding</a:t>
            </a:r>
            <a:endParaRPr/>
          </a:p>
          <a:p>
            <a:pPr indent="-457200" lvl="0" marL="457200" marR="0" rtl="0" algn="l">
              <a:spcBef>
                <a:spcPts val="1400"/>
              </a:spcBef>
              <a:spcAft>
                <a:spcPts val="0"/>
              </a:spcAft>
              <a:buNone/>
            </a:pPr>
            <a:r>
              <a:rPr lang="en-US" sz="2800">
                <a:solidFill>
                  <a:schemeClr val="dk1"/>
                </a:solidFill>
                <a:latin typeface="Times New Roman"/>
                <a:ea typeface="Times New Roman"/>
                <a:cs typeface="Times New Roman"/>
                <a:sym typeface="Times New Roman"/>
              </a:rPr>
              <a:t>	4.  Bit plane Coding : CAC</a:t>
            </a:r>
            <a:endParaRPr/>
          </a:p>
          <a:p>
            <a:pPr indent="0" lvl="1" marL="457200" marR="0" rtl="0" algn="l">
              <a:spcBef>
                <a:spcPts val="560"/>
              </a:spcBef>
              <a:spcAft>
                <a:spcPts val="0"/>
              </a:spcAft>
              <a:buNone/>
            </a:pPr>
            <a:r>
              <a:rPr b="0" i="0" lang="en-US" sz="2800" u="none" cap="none" strike="noStrike">
                <a:solidFill>
                  <a:schemeClr val="dk1"/>
                </a:solidFill>
                <a:latin typeface="Times New Roman"/>
                <a:ea typeface="Times New Roman"/>
                <a:cs typeface="Times New Roman"/>
                <a:sym typeface="Times New Roman"/>
              </a:rPr>
              <a:t>5.  Lossless Predictive coding : DPCM</a:t>
            </a:r>
            <a:endParaRPr/>
          </a:p>
          <a:p>
            <a:pPr indent="-457200" lvl="1" marL="914400" marR="0" rtl="0" algn="l">
              <a:spcBef>
                <a:spcPts val="48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51" name="Google Shape;551;p69"/>
          <p:cNvGrpSpPr/>
          <p:nvPr/>
        </p:nvGrpSpPr>
        <p:grpSpPr>
          <a:xfrm>
            <a:off x="0" y="6376988"/>
            <a:ext cx="9144000" cy="557212"/>
            <a:chOff x="0" y="6376988"/>
            <a:chExt cx="9144000" cy="557212"/>
          </a:xfrm>
        </p:grpSpPr>
        <p:grpSp>
          <p:nvGrpSpPr>
            <p:cNvPr id="552" name="Google Shape;552;p69"/>
            <p:cNvGrpSpPr/>
            <p:nvPr/>
          </p:nvGrpSpPr>
          <p:grpSpPr>
            <a:xfrm>
              <a:off x="0" y="6376988"/>
              <a:ext cx="9144000" cy="481012"/>
              <a:chOff x="0" y="6376988"/>
              <a:chExt cx="9144000" cy="481012"/>
            </a:xfrm>
          </p:grpSpPr>
          <p:sp>
            <p:nvSpPr>
              <p:cNvPr id="553" name="Google Shape;553;p69"/>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54" name="Google Shape;554;p69"/>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55" name="Google Shape;555;p6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pic>
        <p:nvPicPr>
          <p:cNvPr id="556" name="Google Shape;556;p69"/>
          <p:cNvPicPr preferRelativeResize="0"/>
          <p:nvPr/>
        </p:nvPicPr>
        <p:blipFill rotWithShape="1">
          <a:blip r:embed="rId3">
            <a:alphaModFix/>
          </a:blip>
          <a:srcRect b="0" l="0" r="0" t="0"/>
          <a:stretch/>
        </p:blipFill>
        <p:spPr>
          <a:xfrm>
            <a:off x="0" y="1524000"/>
            <a:ext cx="2133600" cy="292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32"/>
          <p:cNvSpPr txBox="1"/>
          <p:nvPr>
            <p:ph idx="1" type="body"/>
          </p:nvPr>
        </p:nvSpPr>
        <p:spPr>
          <a:xfrm>
            <a:off x="762000" y="1219200"/>
            <a:ext cx="2286000" cy="3124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Noto Sans Symbols"/>
              <a:buNone/>
            </a:pPr>
            <a:r>
              <a:rPr lang="en-US">
                <a:latin typeface="Calibri"/>
                <a:ea typeface="Calibri"/>
                <a:cs typeface="Calibri"/>
                <a:sym typeface="Calibri"/>
              </a:rPr>
              <a:t>0  0  0  0  0 </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0  8  8  8  2</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2  2  2  2  0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0  0  0  0  0</a:t>
            </a:r>
            <a:endParaRPr/>
          </a:p>
        </p:txBody>
      </p:sp>
      <p:sp>
        <p:nvSpPr>
          <p:cNvPr id="1849" name="Google Shape;1849;p132"/>
          <p:cNvSpPr/>
          <p:nvPr/>
        </p:nvSpPr>
        <p:spPr>
          <a:xfrm>
            <a:off x="3505200" y="1066800"/>
            <a:ext cx="4800600" cy="4170363"/>
          </a:xfrm>
          <a:prstGeom prst="rect">
            <a:avLst/>
          </a:prstGeom>
          <a:noFill/>
          <a:ln>
            <a:noFill/>
          </a:ln>
        </p:spPr>
        <p:txBody>
          <a:bodyPr anchorCtr="0" anchor="ctr" bIns="45700" lIns="91425" spcFirstLastPara="1" rIns="91425" wrap="square" tIns="45700">
            <a:noAutofit/>
          </a:bodyPr>
          <a:lstStyle/>
          <a:p>
            <a:pPr indent="109538" lvl="0" marL="0" marR="0" rtl="0" algn="l">
              <a:spcBef>
                <a:spcPts val="0"/>
              </a:spcBef>
              <a:spcAft>
                <a:spcPts val="0"/>
              </a:spcAft>
              <a:buNone/>
            </a:pPr>
            <a:r>
              <a:t/>
            </a:r>
            <a:endParaRPr sz="600">
              <a:solidFill>
                <a:schemeClr val="dk1"/>
              </a:solidFill>
              <a:latin typeface="Arial"/>
              <a:ea typeface="Arial"/>
              <a:cs typeface="Arial"/>
              <a:sym typeface="Arial"/>
            </a:endParaRPr>
          </a:p>
          <a:p>
            <a:pPr indent="109538" lvl="0" marL="0" marR="0" rtl="0" algn="l">
              <a:spcBef>
                <a:spcPts val="0"/>
              </a:spcBef>
              <a:spcAft>
                <a:spcPts val="0"/>
              </a:spcAft>
              <a:buNone/>
            </a:pPr>
            <a:r>
              <a:rPr lang="en-US" sz="2800">
                <a:solidFill>
                  <a:schemeClr val="dk1"/>
                </a:solidFill>
                <a:latin typeface="Arial"/>
                <a:ea typeface="Arial"/>
                <a:cs typeface="Arial"/>
                <a:sym typeface="Arial"/>
              </a:rPr>
              <a:t>RLE coded image is </a:t>
            </a:r>
            <a:r>
              <a:rPr lang="en-US" sz="2000">
                <a:solidFill>
                  <a:schemeClr val="dk1"/>
                </a:solidFill>
                <a:latin typeface="Arial"/>
                <a:ea typeface="Arial"/>
                <a:cs typeface="Arial"/>
                <a:sym typeface="Arial"/>
              </a:rPr>
              <a:t>:</a:t>
            </a:r>
            <a:endParaRPr/>
          </a:p>
          <a:p>
            <a:pPr indent="109538" lvl="0" marL="0" marR="0" rtl="0" algn="l">
              <a:spcBef>
                <a:spcPts val="0"/>
              </a:spcBef>
              <a:spcAft>
                <a:spcPts val="0"/>
              </a:spcAft>
              <a:buNone/>
            </a:pPr>
            <a:r>
              <a:t/>
            </a:r>
            <a:endParaRPr b="1" sz="2400">
              <a:solidFill>
                <a:srgbClr val="FF0000"/>
              </a:solidFill>
              <a:latin typeface="Arial"/>
              <a:ea typeface="Arial"/>
              <a:cs typeface="Arial"/>
              <a:sym typeface="Arial"/>
            </a:endParaRPr>
          </a:p>
          <a:p>
            <a:pPr indent="109538" lvl="0" marL="0" marR="0" rtl="0" algn="l">
              <a:spcBef>
                <a:spcPts val="0"/>
              </a:spcBef>
              <a:spcAft>
                <a:spcPts val="0"/>
              </a:spcAft>
              <a:buNone/>
            </a:pPr>
            <a:r>
              <a:rPr b="1" lang="en-US" sz="2400">
                <a:solidFill>
                  <a:srgbClr val="3333FF"/>
                </a:solidFill>
                <a:latin typeface="Arial"/>
                <a:ea typeface="Arial"/>
                <a:cs typeface="Arial"/>
                <a:sym typeface="Arial"/>
              </a:rPr>
              <a:t>0, 6</a:t>
            </a:r>
            <a:r>
              <a:rPr b="1" lang="en-US" sz="2400">
                <a:solidFill>
                  <a:srgbClr val="FF0000"/>
                </a:solidFill>
                <a:latin typeface="Arial"/>
                <a:ea typeface="Arial"/>
                <a:cs typeface="Arial"/>
                <a:sym typeface="Arial"/>
              </a:rPr>
              <a:t>, </a:t>
            </a:r>
            <a:endParaRPr b="1" sz="2400">
              <a:solidFill>
                <a:srgbClr val="C00000"/>
              </a:solidFill>
              <a:latin typeface="Arial"/>
              <a:ea typeface="Arial"/>
              <a:cs typeface="Arial"/>
              <a:sym typeface="Arial"/>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Size of RLE Coded Image:          bytes</a:t>
            </a:r>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Size of input Image is  :      bytes</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rgbClr val="6600CC"/>
                </a:solidFill>
                <a:latin typeface="Arial"/>
                <a:ea typeface="Arial"/>
                <a:cs typeface="Arial"/>
                <a:sym typeface="Arial"/>
              </a:rPr>
              <a:t>Image is compressed </a:t>
            </a:r>
            <a:endParaRPr/>
          </a:p>
          <a:p>
            <a:pPr indent="109538" lvl="0" marL="0" marR="0" rtl="0" algn="l">
              <a:spcBef>
                <a:spcPts val="0"/>
              </a:spcBef>
              <a:spcAft>
                <a:spcPts val="0"/>
              </a:spcAft>
              <a:buNone/>
            </a:pPr>
            <a:r>
              <a:t/>
            </a:r>
            <a:endParaRPr sz="900">
              <a:solidFill>
                <a:schemeClr val="dk1"/>
              </a:solidFill>
              <a:latin typeface="Arial"/>
              <a:ea typeface="Arial"/>
              <a:cs typeface="Arial"/>
              <a:sym typeface="Arial"/>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Compression Ratio =             %</a:t>
            </a:r>
            <a:endParaRPr/>
          </a:p>
          <a:p>
            <a:pPr indent="109538"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0" name="Google Shape;1850;p132"/>
          <p:cNvSpPr txBox="1"/>
          <p:nvPr/>
        </p:nvSpPr>
        <p:spPr>
          <a:xfrm>
            <a:off x="381000" y="304800"/>
            <a:ext cx="7543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000CC"/>
                </a:solidFill>
                <a:latin typeface="Calibri"/>
                <a:ea typeface="Calibri"/>
                <a:cs typeface="Calibri"/>
                <a:sym typeface="Calibri"/>
              </a:rPr>
              <a:t>Example -1 :</a:t>
            </a:r>
            <a:endParaRPr/>
          </a:p>
        </p:txBody>
      </p:sp>
      <p:grpSp>
        <p:nvGrpSpPr>
          <p:cNvPr id="1851" name="Google Shape;1851;p132"/>
          <p:cNvGrpSpPr/>
          <p:nvPr/>
        </p:nvGrpSpPr>
        <p:grpSpPr>
          <a:xfrm>
            <a:off x="0" y="6400800"/>
            <a:ext cx="9144000" cy="609600"/>
            <a:chOff x="0" y="6324600"/>
            <a:chExt cx="9144000" cy="609600"/>
          </a:xfrm>
        </p:grpSpPr>
        <p:sp>
          <p:nvSpPr>
            <p:cNvPr id="1852" name="Google Shape;1852;p13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853" name="Google Shape;1853;p13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854" name="Google Shape;1854;p132"/>
          <p:cNvSpPr txBox="1"/>
          <p:nvPr/>
        </p:nvSpPr>
        <p:spPr>
          <a:xfrm>
            <a:off x="76200" y="9906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500"/>
                                        <p:tgtEl>
                                          <p:spTgt spid="1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33"/>
          <p:cNvSpPr txBox="1"/>
          <p:nvPr>
            <p:ph idx="1" type="body"/>
          </p:nvPr>
        </p:nvSpPr>
        <p:spPr>
          <a:xfrm>
            <a:off x="762000" y="1219200"/>
            <a:ext cx="2286000" cy="3124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Noto Sans Symbols"/>
              <a:buNone/>
            </a:pPr>
            <a:r>
              <a:rPr lang="en-US">
                <a:latin typeface="Calibri"/>
                <a:ea typeface="Calibri"/>
                <a:cs typeface="Calibri"/>
                <a:sym typeface="Calibri"/>
              </a:rPr>
              <a:t>0  0  0  0  0 </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0  8  8  8  2</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2  2  2  2  0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0  0  0  0  0</a:t>
            </a:r>
            <a:endParaRPr/>
          </a:p>
        </p:txBody>
      </p:sp>
      <p:sp>
        <p:nvSpPr>
          <p:cNvPr id="1860" name="Google Shape;1860;p133"/>
          <p:cNvSpPr/>
          <p:nvPr/>
        </p:nvSpPr>
        <p:spPr>
          <a:xfrm>
            <a:off x="3505200" y="1066800"/>
            <a:ext cx="4800600" cy="4170363"/>
          </a:xfrm>
          <a:prstGeom prst="rect">
            <a:avLst/>
          </a:prstGeom>
          <a:noFill/>
          <a:ln>
            <a:noFill/>
          </a:ln>
        </p:spPr>
        <p:txBody>
          <a:bodyPr anchorCtr="0" anchor="ctr" bIns="45700" lIns="91425" spcFirstLastPara="1" rIns="91425" wrap="square" tIns="45700">
            <a:noAutofit/>
          </a:bodyPr>
          <a:lstStyle/>
          <a:p>
            <a:pPr indent="109538" lvl="0" marL="0" marR="0" rtl="0" algn="l">
              <a:spcBef>
                <a:spcPts val="0"/>
              </a:spcBef>
              <a:spcAft>
                <a:spcPts val="0"/>
              </a:spcAft>
              <a:buNone/>
            </a:pPr>
            <a:r>
              <a:t/>
            </a:r>
            <a:endParaRPr sz="600">
              <a:solidFill>
                <a:schemeClr val="dk1"/>
              </a:solidFill>
              <a:latin typeface="Arial"/>
              <a:ea typeface="Arial"/>
              <a:cs typeface="Arial"/>
              <a:sym typeface="Arial"/>
            </a:endParaRPr>
          </a:p>
          <a:p>
            <a:pPr indent="109538" lvl="0" marL="0" marR="0" rtl="0" algn="l">
              <a:spcBef>
                <a:spcPts val="0"/>
              </a:spcBef>
              <a:spcAft>
                <a:spcPts val="0"/>
              </a:spcAft>
              <a:buNone/>
            </a:pPr>
            <a:r>
              <a:rPr lang="en-US" sz="2800">
                <a:solidFill>
                  <a:schemeClr val="dk1"/>
                </a:solidFill>
                <a:latin typeface="Arial"/>
                <a:ea typeface="Arial"/>
                <a:cs typeface="Arial"/>
                <a:sym typeface="Arial"/>
              </a:rPr>
              <a:t>RLE coded image is </a:t>
            </a:r>
            <a:r>
              <a:rPr lang="en-US" sz="2000">
                <a:solidFill>
                  <a:schemeClr val="dk1"/>
                </a:solidFill>
                <a:latin typeface="Arial"/>
                <a:ea typeface="Arial"/>
                <a:cs typeface="Arial"/>
                <a:sym typeface="Arial"/>
              </a:rPr>
              <a:t>:</a:t>
            </a:r>
            <a:endParaRPr/>
          </a:p>
          <a:p>
            <a:pPr indent="109538" lvl="0" marL="0" marR="0" rtl="0" algn="l">
              <a:spcBef>
                <a:spcPts val="0"/>
              </a:spcBef>
              <a:spcAft>
                <a:spcPts val="0"/>
              </a:spcAft>
              <a:buNone/>
            </a:pPr>
            <a:r>
              <a:t/>
            </a:r>
            <a:endParaRPr b="1" sz="2400">
              <a:solidFill>
                <a:srgbClr val="FF0000"/>
              </a:solidFill>
              <a:latin typeface="Arial"/>
              <a:ea typeface="Arial"/>
              <a:cs typeface="Arial"/>
              <a:sym typeface="Arial"/>
            </a:endParaRPr>
          </a:p>
          <a:p>
            <a:pPr indent="109538" lvl="0" marL="0" marR="0" rtl="0" algn="l">
              <a:spcBef>
                <a:spcPts val="0"/>
              </a:spcBef>
              <a:spcAft>
                <a:spcPts val="0"/>
              </a:spcAft>
              <a:buNone/>
            </a:pPr>
            <a:r>
              <a:rPr b="1" lang="en-US" sz="2400">
                <a:solidFill>
                  <a:srgbClr val="3333FF"/>
                </a:solidFill>
                <a:latin typeface="Arial"/>
                <a:ea typeface="Arial"/>
                <a:cs typeface="Arial"/>
                <a:sym typeface="Arial"/>
              </a:rPr>
              <a:t>0, 6</a:t>
            </a:r>
            <a:r>
              <a:rPr b="1" lang="en-US" sz="2400">
                <a:solidFill>
                  <a:srgbClr val="FF0000"/>
                </a:solidFill>
                <a:latin typeface="Arial"/>
                <a:ea typeface="Arial"/>
                <a:cs typeface="Arial"/>
                <a:sym typeface="Arial"/>
              </a:rPr>
              <a:t>, 8, 3, </a:t>
            </a:r>
            <a:endParaRPr b="1" sz="2400">
              <a:solidFill>
                <a:srgbClr val="C00000"/>
              </a:solidFill>
              <a:latin typeface="Arial"/>
              <a:ea typeface="Arial"/>
              <a:cs typeface="Arial"/>
              <a:sym typeface="Arial"/>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Size of RLE Coded Image:          bytes</a:t>
            </a:r>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Size of input Image is  :      bytes</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rgbClr val="6600CC"/>
                </a:solidFill>
                <a:latin typeface="Arial"/>
                <a:ea typeface="Arial"/>
                <a:cs typeface="Arial"/>
                <a:sym typeface="Arial"/>
              </a:rPr>
              <a:t>Image is compressed </a:t>
            </a:r>
            <a:endParaRPr/>
          </a:p>
          <a:p>
            <a:pPr indent="109538" lvl="0" marL="0" marR="0" rtl="0" algn="l">
              <a:spcBef>
                <a:spcPts val="0"/>
              </a:spcBef>
              <a:spcAft>
                <a:spcPts val="0"/>
              </a:spcAft>
              <a:buNone/>
            </a:pPr>
            <a:r>
              <a:t/>
            </a:r>
            <a:endParaRPr sz="900">
              <a:solidFill>
                <a:schemeClr val="dk1"/>
              </a:solidFill>
              <a:latin typeface="Arial"/>
              <a:ea typeface="Arial"/>
              <a:cs typeface="Arial"/>
              <a:sym typeface="Arial"/>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Compression Ratio =             %</a:t>
            </a:r>
            <a:endParaRPr/>
          </a:p>
          <a:p>
            <a:pPr indent="109538"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1" name="Google Shape;1861;p133"/>
          <p:cNvSpPr txBox="1"/>
          <p:nvPr/>
        </p:nvSpPr>
        <p:spPr>
          <a:xfrm>
            <a:off x="381000" y="304800"/>
            <a:ext cx="7543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000CC"/>
                </a:solidFill>
                <a:latin typeface="Calibri"/>
                <a:ea typeface="Calibri"/>
                <a:cs typeface="Calibri"/>
                <a:sym typeface="Calibri"/>
              </a:rPr>
              <a:t>Example -1 :</a:t>
            </a:r>
            <a:endParaRPr/>
          </a:p>
        </p:txBody>
      </p:sp>
      <p:grpSp>
        <p:nvGrpSpPr>
          <p:cNvPr id="1862" name="Google Shape;1862;p133"/>
          <p:cNvGrpSpPr/>
          <p:nvPr/>
        </p:nvGrpSpPr>
        <p:grpSpPr>
          <a:xfrm>
            <a:off x="0" y="6400800"/>
            <a:ext cx="9144000" cy="609600"/>
            <a:chOff x="0" y="6324600"/>
            <a:chExt cx="9144000" cy="609600"/>
          </a:xfrm>
        </p:grpSpPr>
        <p:sp>
          <p:nvSpPr>
            <p:cNvPr id="1863" name="Google Shape;1863;p13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864" name="Google Shape;1864;p13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865" name="Google Shape;1865;p133"/>
          <p:cNvSpPr txBox="1"/>
          <p:nvPr/>
        </p:nvSpPr>
        <p:spPr>
          <a:xfrm>
            <a:off x="76200" y="9906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34"/>
          <p:cNvSpPr txBox="1"/>
          <p:nvPr>
            <p:ph idx="1" type="body"/>
          </p:nvPr>
        </p:nvSpPr>
        <p:spPr>
          <a:xfrm>
            <a:off x="762000" y="1219200"/>
            <a:ext cx="2286000" cy="3124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Noto Sans Symbols"/>
              <a:buNone/>
            </a:pPr>
            <a:r>
              <a:rPr lang="en-US">
                <a:latin typeface="Calibri"/>
                <a:ea typeface="Calibri"/>
                <a:cs typeface="Calibri"/>
                <a:sym typeface="Calibri"/>
              </a:rPr>
              <a:t>0  0  0  0  0 </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0  8  8  8  2</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2  2  2  2  0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0  0  0  0  0</a:t>
            </a:r>
            <a:endParaRPr/>
          </a:p>
        </p:txBody>
      </p:sp>
      <p:sp>
        <p:nvSpPr>
          <p:cNvPr id="1871" name="Google Shape;1871;p134"/>
          <p:cNvSpPr/>
          <p:nvPr/>
        </p:nvSpPr>
        <p:spPr>
          <a:xfrm>
            <a:off x="3505200" y="1066800"/>
            <a:ext cx="4800600" cy="4170363"/>
          </a:xfrm>
          <a:prstGeom prst="rect">
            <a:avLst/>
          </a:prstGeom>
          <a:noFill/>
          <a:ln>
            <a:noFill/>
          </a:ln>
        </p:spPr>
        <p:txBody>
          <a:bodyPr anchorCtr="0" anchor="ctr" bIns="45700" lIns="91425" spcFirstLastPara="1" rIns="91425" wrap="square" tIns="45700">
            <a:noAutofit/>
          </a:bodyPr>
          <a:lstStyle/>
          <a:p>
            <a:pPr indent="109538" lvl="0" marL="0" marR="0" rtl="0" algn="l">
              <a:spcBef>
                <a:spcPts val="0"/>
              </a:spcBef>
              <a:spcAft>
                <a:spcPts val="0"/>
              </a:spcAft>
              <a:buNone/>
            </a:pPr>
            <a:r>
              <a:t/>
            </a:r>
            <a:endParaRPr sz="600">
              <a:solidFill>
                <a:schemeClr val="dk1"/>
              </a:solidFill>
              <a:latin typeface="Arial"/>
              <a:ea typeface="Arial"/>
              <a:cs typeface="Arial"/>
              <a:sym typeface="Arial"/>
            </a:endParaRPr>
          </a:p>
          <a:p>
            <a:pPr indent="109538" lvl="0" marL="0" marR="0" rtl="0" algn="l">
              <a:spcBef>
                <a:spcPts val="0"/>
              </a:spcBef>
              <a:spcAft>
                <a:spcPts val="0"/>
              </a:spcAft>
              <a:buNone/>
            </a:pPr>
            <a:r>
              <a:rPr lang="en-US" sz="2800">
                <a:solidFill>
                  <a:schemeClr val="dk1"/>
                </a:solidFill>
                <a:latin typeface="Arial"/>
                <a:ea typeface="Arial"/>
                <a:cs typeface="Arial"/>
                <a:sym typeface="Arial"/>
              </a:rPr>
              <a:t>RLE coded image is </a:t>
            </a:r>
            <a:r>
              <a:rPr lang="en-US" sz="2000">
                <a:solidFill>
                  <a:schemeClr val="dk1"/>
                </a:solidFill>
                <a:latin typeface="Arial"/>
                <a:ea typeface="Arial"/>
                <a:cs typeface="Arial"/>
                <a:sym typeface="Arial"/>
              </a:rPr>
              <a:t>:</a:t>
            </a:r>
            <a:endParaRPr/>
          </a:p>
          <a:p>
            <a:pPr indent="109538" lvl="0" marL="0" marR="0" rtl="0" algn="l">
              <a:spcBef>
                <a:spcPts val="0"/>
              </a:spcBef>
              <a:spcAft>
                <a:spcPts val="0"/>
              </a:spcAft>
              <a:buNone/>
            </a:pPr>
            <a:r>
              <a:t/>
            </a:r>
            <a:endParaRPr b="1" sz="2400">
              <a:solidFill>
                <a:srgbClr val="FF0000"/>
              </a:solidFill>
              <a:latin typeface="Arial"/>
              <a:ea typeface="Arial"/>
              <a:cs typeface="Arial"/>
              <a:sym typeface="Arial"/>
            </a:endParaRPr>
          </a:p>
          <a:p>
            <a:pPr indent="109538" lvl="0" marL="0" marR="0" rtl="0" algn="l">
              <a:spcBef>
                <a:spcPts val="0"/>
              </a:spcBef>
              <a:spcAft>
                <a:spcPts val="0"/>
              </a:spcAft>
              <a:buNone/>
            </a:pPr>
            <a:r>
              <a:rPr b="1" lang="en-US" sz="2400">
                <a:solidFill>
                  <a:srgbClr val="3333FF"/>
                </a:solidFill>
                <a:latin typeface="Arial"/>
                <a:ea typeface="Arial"/>
                <a:cs typeface="Arial"/>
                <a:sym typeface="Arial"/>
              </a:rPr>
              <a:t>0, 6</a:t>
            </a:r>
            <a:r>
              <a:rPr b="1" lang="en-US" sz="2400">
                <a:solidFill>
                  <a:srgbClr val="FF0000"/>
                </a:solidFill>
                <a:latin typeface="Arial"/>
                <a:ea typeface="Arial"/>
                <a:cs typeface="Arial"/>
                <a:sym typeface="Arial"/>
              </a:rPr>
              <a:t>, 8, 3, </a:t>
            </a:r>
            <a:r>
              <a:rPr b="1" lang="en-US" sz="2400">
                <a:solidFill>
                  <a:srgbClr val="BA06A5"/>
                </a:solidFill>
                <a:latin typeface="Arial"/>
                <a:ea typeface="Arial"/>
                <a:cs typeface="Arial"/>
                <a:sym typeface="Arial"/>
              </a:rPr>
              <a:t>0, 2,</a:t>
            </a:r>
            <a:r>
              <a:rPr b="1" lang="en-US" sz="2400">
                <a:solidFill>
                  <a:srgbClr val="FF0000"/>
                </a:solidFill>
                <a:latin typeface="Arial"/>
                <a:ea typeface="Arial"/>
                <a:cs typeface="Arial"/>
                <a:sym typeface="Arial"/>
              </a:rPr>
              <a:t> </a:t>
            </a:r>
            <a:endParaRPr b="1" sz="2400">
              <a:solidFill>
                <a:srgbClr val="C00000"/>
              </a:solidFill>
              <a:latin typeface="Arial"/>
              <a:ea typeface="Arial"/>
              <a:cs typeface="Arial"/>
              <a:sym typeface="Arial"/>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Size of RLE Coded Image:          bytes</a:t>
            </a:r>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Size of input Image is  :      bytes</a:t>
            </a:r>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rgbClr val="6600CC"/>
                </a:solidFill>
                <a:latin typeface="Arial"/>
                <a:ea typeface="Arial"/>
                <a:cs typeface="Arial"/>
                <a:sym typeface="Arial"/>
              </a:rPr>
              <a:t>Image is compressed </a:t>
            </a:r>
            <a:endParaRPr/>
          </a:p>
          <a:p>
            <a:pPr indent="109538" lvl="0" marL="0" marR="0" rtl="0" algn="l">
              <a:spcBef>
                <a:spcPts val="0"/>
              </a:spcBef>
              <a:spcAft>
                <a:spcPts val="0"/>
              </a:spcAft>
              <a:buNone/>
            </a:pPr>
            <a:r>
              <a:t/>
            </a:r>
            <a:endParaRPr sz="900">
              <a:solidFill>
                <a:schemeClr val="dk1"/>
              </a:solidFill>
              <a:latin typeface="Arial"/>
              <a:ea typeface="Arial"/>
              <a:cs typeface="Arial"/>
              <a:sym typeface="Arial"/>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Compression Ratio =             %</a:t>
            </a:r>
            <a:endParaRPr/>
          </a:p>
          <a:p>
            <a:pPr indent="109538"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2" name="Google Shape;1872;p134"/>
          <p:cNvSpPr txBox="1"/>
          <p:nvPr/>
        </p:nvSpPr>
        <p:spPr>
          <a:xfrm>
            <a:off x="381000" y="304800"/>
            <a:ext cx="7543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000CC"/>
                </a:solidFill>
                <a:latin typeface="Calibri"/>
                <a:ea typeface="Calibri"/>
                <a:cs typeface="Calibri"/>
                <a:sym typeface="Calibri"/>
              </a:rPr>
              <a:t>Example -1 :</a:t>
            </a:r>
            <a:endParaRPr/>
          </a:p>
        </p:txBody>
      </p:sp>
      <p:grpSp>
        <p:nvGrpSpPr>
          <p:cNvPr id="1873" name="Google Shape;1873;p134"/>
          <p:cNvGrpSpPr/>
          <p:nvPr/>
        </p:nvGrpSpPr>
        <p:grpSpPr>
          <a:xfrm>
            <a:off x="0" y="6400800"/>
            <a:ext cx="9144000" cy="609600"/>
            <a:chOff x="0" y="6324600"/>
            <a:chExt cx="9144000" cy="609600"/>
          </a:xfrm>
        </p:grpSpPr>
        <p:sp>
          <p:nvSpPr>
            <p:cNvPr id="1874" name="Google Shape;1874;p13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875" name="Google Shape;1875;p13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876" name="Google Shape;1876;p134"/>
          <p:cNvSpPr txBox="1"/>
          <p:nvPr/>
        </p:nvSpPr>
        <p:spPr>
          <a:xfrm>
            <a:off x="76200" y="9906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35"/>
          <p:cNvSpPr txBox="1"/>
          <p:nvPr>
            <p:ph idx="1" type="body"/>
          </p:nvPr>
        </p:nvSpPr>
        <p:spPr>
          <a:xfrm>
            <a:off x="762000" y="1219200"/>
            <a:ext cx="2286000" cy="3124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Noto Sans Symbols"/>
              <a:buNone/>
            </a:pPr>
            <a:r>
              <a:rPr lang="en-US">
                <a:latin typeface="Calibri"/>
                <a:ea typeface="Calibri"/>
                <a:cs typeface="Calibri"/>
                <a:sym typeface="Calibri"/>
              </a:rPr>
              <a:t>0  0  0  0  0 </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0  8  8  8  2</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2  2  2  2  0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0  0  0  0  0</a:t>
            </a:r>
            <a:endParaRPr/>
          </a:p>
        </p:txBody>
      </p:sp>
      <p:sp>
        <p:nvSpPr>
          <p:cNvPr id="1882" name="Google Shape;1882;p135"/>
          <p:cNvSpPr/>
          <p:nvPr/>
        </p:nvSpPr>
        <p:spPr>
          <a:xfrm>
            <a:off x="3505200" y="1066800"/>
            <a:ext cx="5257800" cy="4170363"/>
          </a:xfrm>
          <a:prstGeom prst="rect">
            <a:avLst/>
          </a:prstGeom>
          <a:noFill/>
          <a:ln>
            <a:noFill/>
          </a:ln>
        </p:spPr>
        <p:txBody>
          <a:bodyPr anchorCtr="0" anchor="ctr" bIns="45700" lIns="91425" spcFirstLastPara="1" rIns="91425" wrap="square" tIns="45700">
            <a:noAutofit/>
          </a:bodyPr>
          <a:lstStyle/>
          <a:p>
            <a:pPr indent="109538" lvl="0" marL="0" marR="0" rtl="0" algn="l">
              <a:spcBef>
                <a:spcPts val="0"/>
              </a:spcBef>
              <a:spcAft>
                <a:spcPts val="0"/>
              </a:spcAft>
              <a:buNone/>
            </a:pPr>
            <a:r>
              <a:t/>
            </a:r>
            <a:endParaRPr sz="600">
              <a:solidFill>
                <a:schemeClr val="dk1"/>
              </a:solidFill>
              <a:latin typeface="Arial"/>
              <a:ea typeface="Arial"/>
              <a:cs typeface="Arial"/>
              <a:sym typeface="Arial"/>
            </a:endParaRPr>
          </a:p>
          <a:p>
            <a:pPr indent="109538" lvl="0" marL="0" marR="0" rtl="0" algn="l">
              <a:spcBef>
                <a:spcPts val="0"/>
              </a:spcBef>
              <a:spcAft>
                <a:spcPts val="0"/>
              </a:spcAft>
              <a:buNone/>
            </a:pPr>
            <a:r>
              <a:rPr lang="en-US" sz="2800">
                <a:solidFill>
                  <a:schemeClr val="dk1"/>
                </a:solidFill>
                <a:latin typeface="Arial"/>
                <a:ea typeface="Arial"/>
                <a:cs typeface="Arial"/>
                <a:sym typeface="Arial"/>
              </a:rPr>
              <a:t>RLE coded image is </a:t>
            </a:r>
            <a:r>
              <a:rPr lang="en-US" sz="2000">
                <a:solidFill>
                  <a:schemeClr val="dk1"/>
                </a:solidFill>
                <a:latin typeface="Arial"/>
                <a:ea typeface="Arial"/>
                <a:cs typeface="Arial"/>
                <a:sym typeface="Arial"/>
              </a:rPr>
              <a:t>:</a:t>
            </a:r>
            <a:endParaRPr/>
          </a:p>
          <a:p>
            <a:pPr indent="109538" lvl="0" marL="0" marR="0" rtl="0" algn="l">
              <a:spcBef>
                <a:spcPts val="0"/>
              </a:spcBef>
              <a:spcAft>
                <a:spcPts val="0"/>
              </a:spcAft>
              <a:buNone/>
            </a:pPr>
            <a:r>
              <a:t/>
            </a:r>
            <a:endParaRPr b="1" sz="2400">
              <a:solidFill>
                <a:srgbClr val="FF0000"/>
              </a:solidFill>
              <a:latin typeface="Arial"/>
              <a:ea typeface="Arial"/>
              <a:cs typeface="Arial"/>
              <a:sym typeface="Arial"/>
            </a:endParaRPr>
          </a:p>
          <a:p>
            <a:pPr indent="109538" lvl="0" marL="0" marR="0" rtl="0" algn="l">
              <a:spcBef>
                <a:spcPts val="0"/>
              </a:spcBef>
              <a:spcAft>
                <a:spcPts val="0"/>
              </a:spcAft>
              <a:buNone/>
            </a:pPr>
            <a:r>
              <a:rPr b="1" lang="en-US" sz="2400">
                <a:solidFill>
                  <a:srgbClr val="3333FF"/>
                </a:solidFill>
                <a:latin typeface="Arial"/>
                <a:ea typeface="Arial"/>
                <a:cs typeface="Arial"/>
                <a:sym typeface="Arial"/>
              </a:rPr>
              <a:t>0, 6</a:t>
            </a:r>
            <a:r>
              <a:rPr b="1" lang="en-US" sz="2400">
                <a:solidFill>
                  <a:srgbClr val="FF0000"/>
                </a:solidFill>
                <a:latin typeface="Arial"/>
                <a:ea typeface="Arial"/>
                <a:cs typeface="Arial"/>
                <a:sym typeface="Arial"/>
              </a:rPr>
              <a:t>, 8, 3, </a:t>
            </a:r>
            <a:r>
              <a:rPr b="1" lang="en-US" sz="2400">
                <a:solidFill>
                  <a:srgbClr val="BA06A5"/>
                </a:solidFill>
                <a:latin typeface="Arial"/>
                <a:ea typeface="Arial"/>
                <a:cs typeface="Arial"/>
                <a:sym typeface="Arial"/>
              </a:rPr>
              <a:t>0, 2,</a:t>
            </a:r>
            <a:r>
              <a:rPr b="1" lang="en-US" sz="2400">
                <a:solidFill>
                  <a:srgbClr val="FF0000"/>
                </a:solidFill>
                <a:latin typeface="Arial"/>
                <a:ea typeface="Arial"/>
                <a:cs typeface="Arial"/>
                <a:sym typeface="Arial"/>
              </a:rPr>
              <a:t> </a:t>
            </a:r>
            <a:r>
              <a:rPr b="1" lang="en-US" sz="2400">
                <a:solidFill>
                  <a:schemeClr val="dk1"/>
                </a:solidFill>
                <a:latin typeface="Arial"/>
                <a:ea typeface="Arial"/>
                <a:cs typeface="Arial"/>
                <a:sym typeface="Arial"/>
              </a:rPr>
              <a:t>8, 3</a:t>
            </a:r>
            <a:r>
              <a:rPr b="1" lang="en-US" sz="2400">
                <a:solidFill>
                  <a:srgbClr val="FF0000"/>
                </a:solidFill>
                <a:latin typeface="Arial"/>
                <a:ea typeface="Arial"/>
                <a:cs typeface="Arial"/>
                <a:sym typeface="Arial"/>
              </a:rPr>
              <a:t>, </a:t>
            </a:r>
            <a:r>
              <a:rPr b="1" lang="en-US" sz="2400">
                <a:solidFill>
                  <a:srgbClr val="002060"/>
                </a:solidFill>
                <a:latin typeface="Arial"/>
                <a:ea typeface="Arial"/>
                <a:cs typeface="Arial"/>
                <a:sym typeface="Arial"/>
              </a:rPr>
              <a:t>2, 5,</a:t>
            </a:r>
            <a:r>
              <a:rPr b="1" lang="en-US" sz="2400">
                <a:solidFill>
                  <a:srgbClr val="FF0000"/>
                </a:solidFill>
                <a:latin typeface="Arial"/>
                <a:ea typeface="Arial"/>
                <a:cs typeface="Arial"/>
                <a:sym typeface="Arial"/>
              </a:rPr>
              <a:t> </a:t>
            </a:r>
            <a:r>
              <a:rPr b="1" lang="en-US" sz="2400">
                <a:solidFill>
                  <a:srgbClr val="C00000"/>
                </a:solidFill>
                <a:latin typeface="Arial"/>
                <a:ea typeface="Arial"/>
                <a:cs typeface="Arial"/>
                <a:sym typeface="Arial"/>
              </a:rPr>
              <a:t>0, 6</a:t>
            </a:r>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Size of RLE Coded Image:   12  bytes</a:t>
            </a:r>
            <a:endParaRPr/>
          </a:p>
          <a:p>
            <a:pPr indent="109538"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200">
                <a:solidFill>
                  <a:schemeClr val="dk1"/>
                </a:solidFill>
                <a:latin typeface="Arial"/>
                <a:ea typeface="Arial"/>
                <a:cs typeface="Arial"/>
                <a:sym typeface="Arial"/>
              </a:rPr>
              <a:t>Size of input Image is  :   25   bytes</a:t>
            </a:r>
            <a:endParaRPr/>
          </a:p>
          <a:p>
            <a:pPr indent="109538" lvl="0" marL="0" marR="0" rtl="0" algn="l">
              <a:spcBef>
                <a:spcPts val="0"/>
              </a:spcBef>
              <a:spcAft>
                <a:spcPts val="0"/>
              </a:spcAft>
              <a:buNone/>
            </a:pPr>
            <a:r>
              <a:rPr lang="en-US" sz="2200">
                <a:solidFill>
                  <a:schemeClr val="dk1"/>
                </a:solidFill>
                <a:latin typeface="Arial"/>
                <a:ea typeface="Arial"/>
                <a:cs typeface="Arial"/>
                <a:sym typeface="Arial"/>
              </a:rPr>
              <a:t>	</a:t>
            </a:r>
            <a:endParaRPr/>
          </a:p>
          <a:p>
            <a:pPr indent="109538" lvl="0" marL="0" marR="0" rtl="0" algn="l">
              <a:spcBef>
                <a:spcPts val="0"/>
              </a:spcBef>
              <a:spcAft>
                <a:spcPts val="0"/>
              </a:spcAft>
              <a:buNone/>
            </a:pPr>
            <a:r>
              <a:rPr lang="en-US" sz="2400">
                <a:solidFill>
                  <a:srgbClr val="6600CC"/>
                </a:solidFill>
                <a:latin typeface="Arial"/>
                <a:ea typeface="Arial"/>
                <a:cs typeface="Arial"/>
                <a:sym typeface="Arial"/>
              </a:rPr>
              <a:t>Image is compressed </a:t>
            </a:r>
            <a:endParaRPr/>
          </a:p>
          <a:p>
            <a:pPr indent="109538" lvl="0" marL="0" marR="0" rtl="0" algn="l">
              <a:spcBef>
                <a:spcPts val="0"/>
              </a:spcBef>
              <a:spcAft>
                <a:spcPts val="0"/>
              </a:spcAft>
              <a:buNone/>
            </a:pPr>
            <a:r>
              <a:t/>
            </a:r>
            <a:endParaRPr sz="900">
              <a:solidFill>
                <a:schemeClr val="dk1"/>
              </a:solidFill>
              <a:latin typeface="Arial"/>
              <a:ea typeface="Arial"/>
              <a:cs typeface="Arial"/>
              <a:sym typeface="Arial"/>
            </a:endParaRPr>
          </a:p>
          <a:p>
            <a:pPr indent="109538" lvl="0" marL="0" marR="0" rtl="0" algn="l">
              <a:spcBef>
                <a:spcPts val="0"/>
              </a:spcBef>
              <a:spcAft>
                <a:spcPts val="0"/>
              </a:spcAft>
              <a:buNone/>
            </a:pPr>
            <a:r>
              <a:rPr lang="en-US" sz="2400">
                <a:solidFill>
                  <a:schemeClr val="dk1"/>
                </a:solidFill>
                <a:latin typeface="Arial"/>
                <a:ea typeface="Arial"/>
                <a:cs typeface="Arial"/>
                <a:sym typeface="Arial"/>
              </a:rPr>
              <a:t>Compression Ratio =   52   %</a:t>
            </a:r>
            <a:endParaRPr/>
          </a:p>
          <a:p>
            <a:pPr indent="109538"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3" name="Google Shape;1883;p135"/>
          <p:cNvSpPr txBox="1"/>
          <p:nvPr/>
        </p:nvSpPr>
        <p:spPr>
          <a:xfrm>
            <a:off x="381000" y="304800"/>
            <a:ext cx="7543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000CC"/>
                </a:solidFill>
                <a:latin typeface="Calibri"/>
                <a:ea typeface="Calibri"/>
                <a:cs typeface="Calibri"/>
                <a:sym typeface="Calibri"/>
              </a:rPr>
              <a:t>Example -1 :</a:t>
            </a:r>
            <a:endParaRPr/>
          </a:p>
        </p:txBody>
      </p:sp>
      <p:grpSp>
        <p:nvGrpSpPr>
          <p:cNvPr id="1884" name="Google Shape;1884;p135"/>
          <p:cNvGrpSpPr/>
          <p:nvPr/>
        </p:nvGrpSpPr>
        <p:grpSpPr>
          <a:xfrm>
            <a:off x="0" y="6400800"/>
            <a:ext cx="9144000" cy="609600"/>
            <a:chOff x="0" y="6324600"/>
            <a:chExt cx="9144000" cy="609600"/>
          </a:xfrm>
        </p:grpSpPr>
        <p:sp>
          <p:nvSpPr>
            <p:cNvPr id="1885" name="Google Shape;1885;p13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886" name="Google Shape;1886;p13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887" name="Google Shape;1887;p135"/>
          <p:cNvSpPr txBox="1"/>
          <p:nvPr/>
        </p:nvSpPr>
        <p:spPr>
          <a:xfrm>
            <a:off x="76200" y="9906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6"/>
          <p:cNvSpPr txBox="1"/>
          <p:nvPr>
            <p:ph type="title"/>
          </p:nvPr>
        </p:nvSpPr>
        <p:spPr>
          <a:xfrm>
            <a:off x="381000" y="304800"/>
            <a:ext cx="75438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0000CC"/>
                </a:solidFill>
                <a:latin typeface="Calibri"/>
                <a:ea typeface="Calibri"/>
                <a:cs typeface="Calibri"/>
                <a:sym typeface="Calibri"/>
              </a:rPr>
              <a:t>Example -2 :</a:t>
            </a:r>
            <a:endParaRPr/>
          </a:p>
        </p:txBody>
      </p:sp>
      <p:sp>
        <p:nvSpPr>
          <p:cNvPr id="1893" name="Google Shape;1893;p136"/>
          <p:cNvSpPr txBox="1"/>
          <p:nvPr>
            <p:ph idx="1" type="body"/>
          </p:nvPr>
        </p:nvSpPr>
        <p:spPr>
          <a:xfrm>
            <a:off x="1066800" y="1143000"/>
            <a:ext cx="2438400" cy="3048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Noto Sans Symbols"/>
              <a:buNone/>
            </a:pPr>
            <a:r>
              <a:rPr lang="en-US">
                <a:latin typeface="Calibri"/>
                <a:ea typeface="Calibri"/>
                <a:cs typeface="Calibri"/>
                <a:sym typeface="Calibri"/>
              </a:rPr>
              <a:t>0  0  0  0  0 </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1  8  8  8  2</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2  8  8  8  0</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0  1  2  2  1</a:t>
            </a:r>
            <a:endParaRPr/>
          </a:p>
          <a:p>
            <a:pPr indent="-342900" lvl="0" marL="342900" rtl="0" algn="ctr">
              <a:spcBef>
                <a:spcPts val="640"/>
              </a:spcBef>
              <a:spcAft>
                <a:spcPts val="0"/>
              </a:spcAft>
              <a:buClr>
                <a:schemeClr val="dk1"/>
              </a:buClr>
              <a:buSzPts val="3200"/>
              <a:buFont typeface="Noto Sans Symbols"/>
              <a:buNone/>
            </a:pPr>
            <a:r>
              <a:rPr lang="en-US">
                <a:latin typeface="Calibri"/>
                <a:ea typeface="Calibri"/>
                <a:cs typeface="Calibri"/>
                <a:sym typeface="Calibri"/>
              </a:rPr>
              <a:t>5  0  2  1  4</a:t>
            </a:r>
            <a:endParaRPr/>
          </a:p>
        </p:txBody>
      </p:sp>
      <p:sp>
        <p:nvSpPr>
          <p:cNvPr id="1894" name="Google Shape;1894;p136"/>
          <p:cNvSpPr/>
          <p:nvPr/>
        </p:nvSpPr>
        <p:spPr>
          <a:xfrm>
            <a:off x="3886200" y="1143000"/>
            <a:ext cx="4876800" cy="1816100"/>
          </a:xfrm>
          <a:prstGeom prst="rect">
            <a:avLst/>
          </a:prstGeom>
          <a:noFill/>
          <a:ln>
            <a:noFill/>
          </a:ln>
        </p:spPr>
        <p:txBody>
          <a:bodyPr anchorCtr="0" anchor="ctr" bIns="45700" lIns="91425" spcFirstLastPara="1" rIns="91425" wrap="square" tIns="45700">
            <a:noAutofit/>
          </a:bodyPr>
          <a:lstStyle/>
          <a:p>
            <a:pPr indent="53975" lvl="0" marL="0" marR="0" rtl="0" algn="l">
              <a:spcBef>
                <a:spcPts val="0"/>
              </a:spcBef>
              <a:spcAft>
                <a:spcPts val="0"/>
              </a:spcAft>
              <a:buNone/>
            </a:pPr>
            <a:r>
              <a:rPr lang="en-US" sz="2800">
                <a:solidFill>
                  <a:schemeClr val="dk1"/>
                </a:solidFill>
                <a:latin typeface="Arial"/>
                <a:ea typeface="Arial"/>
                <a:cs typeface="Arial"/>
                <a:sym typeface="Arial"/>
              </a:rPr>
              <a:t>RLE coded image is = </a:t>
            </a:r>
            <a:endParaRPr/>
          </a:p>
          <a:p>
            <a:pPr indent="53975" lvl="0" marL="0" marR="0" rtl="0" algn="l">
              <a:spcBef>
                <a:spcPts val="0"/>
              </a:spcBef>
              <a:spcAft>
                <a:spcPts val="0"/>
              </a:spcAft>
              <a:buNone/>
            </a:pPr>
            <a:r>
              <a:rPr lang="en-US" sz="2800">
                <a:solidFill>
                  <a:srgbClr val="FF0000"/>
                </a:solidFill>
                <a:latin typeface="Arial"/>
                <a:ea typeface="Arial"/>
                <a:cs typeface="Arial"/>
                <a:sym typeface="Arial"/>
              </a:rPr>
              <a:t>0, 5</a:t>
            </a:r>
            <a:r>
              <a:rPr lang="en-US" sz="2800">
                <a:solidFill>
                  <a:schemeClr val="dk1"/>
                </a:solidFill>
                <a:latin typeface="Arial"/>
                <a:ea typeface="Arial"/>
                <a:cs typeface="Arial"/>
                <a:sym typeface="Arial"/>
              </a:rPr>
              <a:t>,</a:t>
            </a:r>
            <a:r>
              <a:rPr lang="en-US" sz="2800">
                <a:solidFill>
                  <a:srgbClr val="3333FF"/>
                </a:solidFill>
                <a:latin typeface="Arial"/>
                <a:ea typeface="Arial"/>
                <a:cs typeface="Arial"/>
                <a:sym typeface="Arial"/>
              </a:rPr>
              <a:t> 1, 1</a:t>
            </a:r>
            <a:r>
              <a:rPr lang="en-US" sz="2800">
                <a:solidFill>
                  <a:schemeClr val="dk1"/>
                </a:solidFill>
                <a:latin typeface="Arial"/>
                <a:ea typeface="Arial"/>
                <a:cs typeface="Arial"/>
                <a:sym typeface="Arial"/>
              </a:rPr>
              <a:t>, </a:t>
            </a:r>
            <a:r>
              <a:rPr lang="en-US" sz="2800">
                <a:solidFill>
                  <a:srgbClr val="C00000"/>
                </a:solidFill>
                <a:latin typeface="Arial"/>
                <a:ea typeface="Arial"/>
                <a:cs typeface="Arial"/>
                <a:sym typeface="Arial"/>
              </a:rPr>
              <a:t>8, 3</a:t>
            </a:r>
            <a:r>
              <a:rPr lang="en-US" sz="2800">
                <a:solidFill>
                  <a:schemeClr val="dk1"/>
                </a:solidFill>
                <a:latin typeface="Arial"/>
                <a:ea typeface="Arial"/>
                <a:cs typeface="Arial"/>
                <a:sym typeface="Arial"/>
              </a:rPr>
              <a:t>, 2, 2, </a:t>
            </a:r>
            <a:r>
              <a:rPr b="1" lang="en-US" sz="2800">
                <a:solidFill>
                  <a:srgbClr val="00B050"/>
                </a:solidFill>
                <a:latin typeface="Arial"/>
                <a:ea typeface="Arial"/>
                <a:cs typeface="Arial"/>
                <a:sym typeface="Arial"/>
              </a:rPr>
              <a:t>8, 3</a:t>
            </a:r>
            <a:endParaRPr/>
          </a:p>
          <a:p>
            <a:pPr indent="53975" lvl="0" marL="0" marR="0" rtl="0" algn="l">
              <a:spcBef>
                <a:spcPts val="0"/>
              </a:spcBef>
              <a:spcAft>
                <a:spcPts val="0"/>
              </a:spcAft>
              <a:buNone/>
            </a:pPr>
            <a:r>
              <a:rPr b="1" lang="en-US" sz="2800">
                <a:solidFill>
                  <a:srgbClr val="800000"/>
                </a:solidFill>
                <a:latin typeface="Arial"/>
                <a:ea typeface="Arial"/>
                <a:cs typeface="Arial"/>
                <a:sym typeface="Arial"/>
              </a:rPr>
              <a:t>0, 2</a:t>
            </a:r>
            <a:r>
              <a:rPr lang="en-US" sz="2800">
                <a:solidFill>
                  <a:schemeClr val="dk1"/>
                </a:solidFill>
                <a:latin typeface="Arial"/>
                <a:ea typeface="Arial"/>
                <a:cs typeface="Arial"/>
                <a:sym typeface="Arial"/>
              </a:rPr>
              <a:t>, 1, 1, 2, 2, 1, 1, 5, 1</a:t>
            </a:r>
            <a:endParaRPr/>
          </a:p>
          <a:p>
            <a:pPr indent="53975" lvl="0" marL="0" marR="0" rtl="0" algn="l">
              <a:spcBef>
                <a:spcPts val="0"/>
              </a:spcBef>
              <a:spcAft>
                <a:spcPts val="0"/>
              </a:spcAft>
              <a:buNone/>
            </a:pPr>
            <a:r>
              <a:rPr lang="en-US" sz="2800">
                <a:solidFill>
                  <a:schemeClr val="dk1"/>
                </a:solidFill>
                <a:latin typeface="Arial"/>
                <a:ea typeface="Arial"/>
                <a:cs typeface="Arial"/>
                <a:sym typeface="Arial"/>
              </a:rPr>
              <a:t>3, 1, 2, 1, 1, 1, 4, 1	</a:t>
            </a:r>
            <a:endParaRPr/>
          </a:p>
        </p:txBody>
      </p:sp>
      <p:sp>
        <p:nvSpPr>
          <p:cNvPr id="1895" name="Google Shape;1895;p136"/>
          <p:cNvSpPr/>
          <p:nvPr/>
        </p:nvSpPr>
        <p:spPr>
          <a:xfrm>
            <a:off x="228600" y="4862513"/>
            <a:ext cx="9296400" cy="1201737"/>
          </a:xfrm>
          <a:prstGeom prst="rect">
            <a:avLst/>
          </a:prstGeom>
          <a:noFill/>
          <a:ln>
            <a:noFill/>
          </a:ln>
        </p:spPr>
        <p:txBody>
          <a:bodyPr anchorCtr="0" anchor="ctr" bIns="45700" lIns="91425" spcFirstLastPara="1" rIns="91425" wrap="square" tIns="45700">
            <a:noAutofit/>
          </a:bodyPr>
          <a:lstStyle/>
          <a:p>
            <a:pPr indent="-14288" lvl="0" marL="395288" marR="0" rtl="0" algn="l">
              <a:spcBef>
                <a:spcPts val="0"/>
              </a:spcBef>
              <a:spcAft>
                <a:spcPts val="0"/>
              </a:spcAft>
              <a:buNone/>
            </a:pPr>
            <a:r>
              <a:rPr b="1" lang="en-US" sz="2400">
                <a:solidFill>
                  <a:srgbClr val="C00000"/>
                </a:solidFill>
                <a:latin typeface="Arial"/>
                <a:ea typeface="Arial"/>
                <a:cs typeface="Arial"/>
                <a:sym typeface="Arial"/>
              </a:rPr>
              <a:t>Here, size of the RLE coded image is larger than size of input image. That means every time RLE does not give compression.</a:t>
            </a:r>
            <a:endParaRPr/>
          </a:p>
        </p:txBody>
      </p:sp>
      <p:sp>
        <p:nvSpPr>
          <p:cNvPr id="1896" name="Google Shape;1896;p136"/>
          <p:cNvSpPr/>
          <p:nvPr/>
        </p:nvSpPr>
        <p:spPr>
          <a:xfrm>
            <a:off x="3932238" y="4186238"/>
            <a:ext cx="4221162"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Image is NOT Compressed</a:t>
            </a:r>
            <a:endParaRPr/>
          </a:p>
        </p:txBody>
      </p:sp>
      <p:grpSp>
        <p:nvGrpSpPr>
          <p:cNvPr id="1897" name="Google Shape;1897;p136"/>
          <p:cNvGrpSpPr/>
          <p:nvPr/>
        </p:nvGrpSpPr>
        <p:grpSpPr>
          <a:xfrm>
            <a:off x="0" y="6324600"/>
            <a:ext cx="9144000" cy="609600"/>
            <a:chOff x="0" y="6324600"/>
            <a:chExt cx="9144000" cy="609600"/>
          </a:xfrm>
        </p:grpSpPr>
        <p:sp>
          <p:nvSpPr>
            <p:cNvPr id="1898" name="Google Shape;1898;p13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899" name="Google Shape;1899;p13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1900" name="Google Shape;1900;p136"/>
          <p:cNvSpPr txBox="1"/>
          <p:nvPr/>
        </p:nvSpPr>
        <p:spPr>
          <a:xfrm>
            <a:off x="381000" y="990600"/>
            <a:ext cx="6858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F = </a:t>
            </a:r>
            <a:endParaRPr/>
          </a:p>
        </p:txBody>
      </p:sp>
      <p:sp>
        <p:nvSpPr>
          <p:cNvPr id="1901" name="Google Shape;1901;p136"/>
          <p:cNvSpPr/>
          <p:nvPr/>
        </p:nvSpPr>
        <p:spPr>
          <a:xfrm>
            <a:off x="3810000" y="3208338"/>
            <a:ext cx="5029200" cy="830262"/>
          </a:xfrm>
          <a:prstGeom prst="rect">
            <a:avLst/>
          </a:prstGeom>
          <a:noFill/>
          <a:ln>
            <a:noFill/>
          </a:ln>
        </p:spPr>
        <p:txBody>
          <a:bodyPr anchorCtr="0" anchor="t" bIns="45700" lIns="91425" spcFirstLastPara="1" rIns="91425" wrap="square" tIns="45700">
            <a:noAutofit/>
          </a:bodyPr>
          <a:lstStyle/>
          <a:p>
            <a:pPr indent="53975" lvl="0" marL="0" marR="0" rtl="0" algn="l">
              <a:spcBef>
                <a:spcPts val="0"/>
              </a:spcBef>
              <a:spcAft>
                <a:spcPts val="0"/>
              </a:spcAft>
              <a:buNone/>
            </a:pPr>
            <a:r>
              <a:rPr lang="en-US" sz="2400">
                <a:solidFill>
                  <a:schemeClr val="dk1"/>
                </a:solidFill>
                <a:latin typeface="Arial"/>
                <a:ea typeface="Arial"/>
                <a:cs typeface="Arial"/>
                <a:sym typeface="Arial"/>
              </a:rPr>
              <a:t>RLE coded image Size  : 30  Bytes</a:t>
            </a:r>
            <a:endParaRPr/>
          </a:p>
          <a:p>
            <a:pPr indent="53975" lvl="0" marL="0" marR="0" rtl="0" algn="l">
              <a:spcBef>
                <a:spcPts val="0"/>
              </a:spcBef>
              <a:spcAft>
                <a:spcPts val="0"/>
              </a:spcAft>
              <a:buNone/>
            </a:pPr>
            <a:r>
              <a:rPr lang="en-US" sz="2400">
                <a:solidFill>
                  <a:schemeClr val="dk1"/>
                </a:solidFill>
                <a:latin typeface="Arial"/>
                <a:ea typeface="Arial"/>
                <a:cs typeface="Arial"/>
                <a:sym typeface="Arial"/>
              </a:rPr>
              <a:t>Size of input Image is    :  25  Bytes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5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500"/>
                                        <p:tgtEl>
                                          <p:spTgt spid="1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500"/>
                                        <p:tgtEl>
                                          <p:spTgt spid="1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07" name="Google Shape;1907;p1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Font typeface="Arial"/>
              <a:buNone/>
            </a:pPr>
            <a:r>
              <a:t/>
            </a:r>
            <a:endParaRPr/>
          </a:p>
        </p:txBody>
      </p:sp>
      <p:pic>
        <p:nvPicPr>
          <p:cNvPr descr="未标题-1" id="1908" name="Google Shape;1908;p137"/>
          <p:cNvPicPr preferRelativeResize="0"/>
          <p:nvPr/>
        </p:nvPicPr>
        <p:blipFill rotWithShape="1">
          <a:blip r:embed="rId3">
            <a:alphaModFix/>
          </a:blip>
          <a:srcRect b="0" l="0" r="0" t="0"/>
          <a:stretch/>
        </p:blipFill>
        <p:spPr>
          <a:xfrm>
            <a:off x="0" y="-76200"/>
            <a:ext cx="9144000" cy="6858000"/>
          </a:xfrm>
          <a:prstGeom prst="rect">
            <a:avLst/>
          </a:prstGeom>
          <a:noFill/>
          <a:ln>
            <a:noFill/>
          </a:ln>
        </p:spPr>
      </p:pic>
      <p:sp>
        <p:nvSpPr>
          <p:cNvPr id="1909" name="Google Shape;1909;p137"/>
          <p:cNvSpPr txBox="1"/>
          <p:nvPr/>
        </p:nvSpPr>
        <p:spPr>
          <a:xfrm>
            <a:off x="68263" y="514350"/>
            <a:ext cx="4732337" cy="3295650"/>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rgbClr val="C00000"/>
              </a:buClr>
              <a:buSzPts val="3200"/>
              <a:buFont typeface="Noto Sans Symbols"/>
              <a:buChar char="⮚"/>
            </a:pPr>
            <a:r>
              <a:rPr b="1" lang="en-US" sz="3200">
                <a:solidFill>
                  <a:srgbClr val="C00000"/>
                </a:solidFill>
                <a:latin typeface="Calibri"/>
                <a:ea typeface="Calibri"/>
                <a:cs typeface="Calibri"/>
                <a:sym typeface="Calibri"/>
              </a:rPr>
              <a:t>RLE does not give compression every time.</a:t>
            </a:r>
            <a:endParaRPr/>
          </a:p>
          <a:p>
            <a:pPr indent="-512763" lvl="0" marL="512763" marR="0" rtl="0" algn="l">
              <a:spcBef>
                <a:spcPts val="640"/>
              </a:spcBef>
              <a:spcAft>
                <a:spcPts val="0"/>
              </a:spcAft>
              <a:buClr>
                <a:srgbClr val="0000CC"/>
              </a:buClr>
              <a:buSzPts val="3200"/>
              <a:buFont typeface="Noto Sans Symbols"/>
              <a:buChar char="⮚"/>
            </a:pPr>
            <a:r>
              <a:rPr lang="en-US" sz="3200">
                <a:solidFill>
                  <a:srgbClr val="0000CC"/>
                </a:solidFill>
                <a:latin typeface="Calibri"/>
                <a:ea typeface="Calibri"/>
                <a:cs typeface="Calibri"/>
                <a:sym typeface="Calibri"/>
              </a:rPr>
              <a:t>RLE  is effective compression technique when pixel value is repeated consecutively. </a:t>
            </a:r>
            <a:endParaRPr sz="2400">
              <a:solidFill>
                <a:srgbClr val="0000CC"/>
              </a:solidFill>
              <a:latin typeface="Calibri"/>
              <a:ea typeface="Calibri"/>
              <a:cs typeface="Calibri"/>
              <a:sym typeface="Calibri"/>
            </a:endParaRPr>
          </a:p>
        </p:txBody>
      </p:sp>
      <p:sp>
        <p:nvSpPr>
          <p:cNvPr id="1910" name="Google Shape;1910;p137"/>
          <p:cNvSpPr txBox="1"/>
          <p:nvPr/>
        </p:nvSpPr>
        <p:spPr>
          <a:xfrm>
            <a:off x="152400" y="4495800"/>
            <a:ext cx="8382000" cy="1752600"/>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In the overall image if the pixel value is </a:t>
            </a:r>
            <a:r>
              <a:rPr b="1" lang="en-US" sz="2800">
                <a:solidFill>
                  <a:srgbClr val="0000CC"/>
                </a:solidFill>
                <a:latin typeface="Arial"/>
                <a:ea typeface="Arial"/>
                <a:cs typeface="Arial"/>
                <a:sym typeface="Arial"/>
              </a:rPr>
              <a:t>not</a:t>
            </a:r>
            <a:r>
              <a:rPr lang="en-US" sz="2800">
                <a:solidFill>
                  <a:schemeClr val="dk1"/>
                </a:solidFill>
                <a:latin typeface="Arial"/>
                <a:ea typeface="Arial"/>
                <a:cs typeface="Arial"/>
                <a:sym typeface="Arial"/>
              </a:rPr>
              <a:t> repeated consecutively large number of times, </a:t>
            </a:r>
            <a:r>
              <a:rPr lang="en-US" sz="2800">
                <a:solidFill>
                  <a:srgbClr val="C00000"/>
                </a:solidFill>
                <a:latin typeface="Arial"/>
                <a:ea typeface="Arial"/>
                <a:cs typeface="Arial"/>
                <a:sym typeface="Arial"/>
              </a:rPr>
              <a:t> </a:t>
            </a:r>
            <a:r>
              <a:rPr b="1" lang="en-US" sz="2800">
                <a:solidFill>
                  <a:srgbClr val="C00000"/>
                </a:solidFill>
                <a:latin typeface="Arial"/>
                <a:ea typeface="Arial"/>
                <a:cs typeface="Arial"/>
                <a:sym typeface="Arial"/>
              </a:rPr>
              <a:t>RLE cannot give compression</a:t>
            </a:r>
            <a:endParaRPr sz="2800">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9">
                                            <p:txEl>
                                              <p:pRg end="0" st="0"/>
                                            </p:txEl>
                                          </p:spTgt>
                                        </p:tgtEl>
                                        <p:attrNameLst>
                                          <p:attrName>style.visibility</p:attrName>
                                        </p:attrNameLst>
                                      </p:cBhvr>
                                      <p:to>
                                        <p:strVal val="visible"/>
                                      </p:to>
                                    </p:set>
                                    <p:animEffect filter="fade" transition="in">
                                      <p:cBhvr>
                                        <p:cTn dur="500"/>
                                        <p:tgtEl>
                                          <p:spTgt spid="19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9">
                                            <p:txEl>
                                              <p:pRg end="1" st="1"/>
                                            </p:txEl>
                                          </p:spTgt>
                                        </p:tgtEl>
                                        <p:attrNameLst>
                                          <p:attrName>style.visibility</p:attrName>
                                        </p:attrNameLst>
                                      </p:cBhvr>
                                      <p:to>
                                        <p:strVal val="visible"/>
                                      </p:to>
                                    </p:set>
                                    <p:animEffect filter="fade" transition="in">
                                      <p:cBhvr>
                                        <p:cTn dur="500"/>
                                        <p:tgtEl>
                                          <p:spTgt spid="19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500"/>
                                        <p:tgtEl>
                                          <p:spTgt spid="1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p138"/>
          <p:cNvPicPr preferRelativeResize="0"/>
          <p:nvPr/>
        </p:nvPicPr>
        <p:blipFill rotWithShape="1">
          <a:blip r:embed="rId3">
            <a:alphaModFix/>
          </a:blip>
          <a:srcRect b="0" l="0" r="0" t="0"/>
          <a:stretch/>
        </p:blipFill>
        <p:spPr>
          <a:xfrm>
            <a:off x="0" y="-76200"/>
            <a:ext cx="9144000" cy="6934200"/>
          </a:xfrm>
          <a:prstGeom prst="rect">
            <a:avLst/>
          </a:prstGeom>
          <a:noFill/>
          <a:ln>
            <a:noFill/>
          </a:ln>
        </p:spPr>
      </p:pic>
      <p:sp>
        <p:nvSpPr>
          <p:cNvPr id="1916" name="Google Shape;1916;p138"/>
          <p:cNvSpPr/>
          <p:nvPr/>
        </p:nvSpPr>
        <p:spPr>
          <a:xfrm>
            <a:off x="2362200" y="1371600"/>
            <a:ext cx="6477000" cy="4800600"/>
          </a:xfrm>
          <a:prstGeom prst="roundRect">
            <a:avLst>
              <a:gd fmla="val 16667" name="adj"/>
            </a:avLst>
          </a:prstGeom>
          <a:solidFill>
            <a:schemeClr val="lt1"/>
          </a:solidFill>
          <a:ln cap="flat" cmpd="sng" w="25400">
            <a:solidFill>
              <a:srgbClr val="9494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DPCM was invented by </a:t>
            </a:r>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C. Chapin Cutler at </a:t>
            </a:r>
            <a:endParaRPr/>
          </a:p>
          <a:p>
            <a:pPr indent="0" lvl="0" marL="0" marR="0" rtl="0" algn="l">
              <a:spcBef>
                <a:spcPts val="0"/>
              </a:spcBef>
              <a:spcAft>
                <a:spcPts val="0"/>
              </a:spcAft>
              <a:buNone/>
            </a:pPr>
            <a:r>
              <a:rPr lang="en-US" sz="2200">
                <a:solidFill>
                  <a:srgbClr val="000000"/>
                </a:solidFill>
                <a:latin typeface="Merriweather Sans"/>
                <a:ea typeface="Merriweather Sans"/>
                <a:cs typeface="Merriweather Sans"/>
                <a:sym typeface="Merriweather Sans"/>
              </a:rPr>
              <a:t>Bell Labs in 1950</a:t>
            </a:r>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200">
              <a:solidFill>
                <a:srgbClr val="000000"/>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7" name="Google Shape;1917;p138"/>
          <p:cNvSpPr txBox="1"/>
          <p:nvPr/>
        </p:nvSpPr>
        <p:spPr>
          <a:xfrm>
            <a:off x="2895600" y="228600"/>
            <a:ext cx="5029200" cy="1143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400">
              <a:solidFill>
                <a:srgbClr val="C00000"/>
              </a:solidFill>
              <a:latin typeface="Times New Roman"/>
              <a:ea typeface="Times New Roman"/>
              <a:cs typeface="Times New Roman"/>
              <a:sym typeface="Times New Roman"/>
            </a:endParaRPr>
          </a:p>
        </p:txBody>
      </p:sp>
      <p:sp>
        <p:nvSpPr>
          <p:cNvPr id="1918" name="Google Shape;1918;p138"/>
          <p:cNvSpPr txBox="1"/>
          <p:nvPr>
            <p:ph type="title"/>
          </p:nvPr>
        </p:nvSpPr>
        <p:spPr>
          <a:xfrm>
            <a:off x="2438400" y="1676400"/>
            <a:ext cx="6096000" cy="6096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3200">
                <a:solidFill>
                  <a:srgbClr val="FF3300"/>
                </a:solidFill>
                <a:latin typeface="Arial"/>
                <a:ea typeface="Arial"/>
                <a:cs typeface="Arial"/>
                <a:sym typeface="Arial"/>
              </a:rPr>
              <a:t>[4] Differential PCOM (DPCM)</a:t>
            </a:r>
            <a:endParaRPr sz="3200">
              <a:latin typeface="Arial"/>
              <a:ea typeface="Arial"/>
              <a:cs typeface="Arial"/>
              <a:sym typeface="Arial"/>
            </a:endParaRPr>
          </a:p>
        </p:txBody>
      </p:sp>
      <p:pic>
        <p:nvPicPr>
          <p:cNvPr id="1919" name="Google Shape;1919;p138"/>
          <p:cNvPicPr preferRelativeResize="0"/>
          <p:nvPr/>
        </p:nvPicPr>
        <p:blipFill rotWithShape="1">
          <a:blip r:embed="rId4">
            <a:alphaModFix/>
          </a:blip>
          <a:srcRect b="0" l="0" r="0" t="0"/>
          <a:stretch/>
        </p:blipFill>
        <p:spPr>
          <a:xfrm>
            <a:off x="6896100" y="2667000"/>
            <a:ext cx="1714500" cy="1949450"/>
          </a:xfrm>
          <a:prstGeom prst="rect">
            <a:avLst/>
          </a:prstGeom>
          <a:noFill/>
          <a:ln>
            <a:noFill/>
          </a:ln>
        </p:spPr>
      </p:pic>
      <p:sp>
        <p:nvSpPr>
          <p:cNvPr id="1920" name="Google Shape;1920;p138"/>
          <p:cNvSpPr/>
          <p:nvPr/>
        </p:nvSpPr>
        <p:spPr>
          <a:xfrm>
            <a:off x="2590800" y="3733800"/>
            <a:ext cx="4572000" cy="1754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Reference:</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 patent 2605361, C. Chapin Cutler, </a:t>
            </a:r>
            <a:r>
              <a:rPr lang="en-US" sz="1800" u="sng">
                <a:solidFill>
                  <a:schemeClr val="hlink"/>
                </a:solidFill>
                <a:latin typeface="Arial"/>
                <a:ea typeface="Arial"/>
                <a:cs typeface="Arial"/>
                <a:sym typeface="Arial"/>
                <a:hlinkClick r:id="rId5"/>
              </a:rPr>
              <a:t>"Differential Quantization of Communication Signals"</a:t>
            </a:r>
            <a:r>
              <a:rPr lang="en-US" sz="1800">
                <a:solidFill>
                  <a:schemeClr val="dk1"/>
                </a:solidFill>
                <a:latin typeface="Arial"/>
                <a:ea typeface="Arial"/>
                <a:cs typeface="Arial"/>
                <a:sym typeface="Arial"/>
              </a:rPr>
              <a:t>, filed June 29, 1950, issued July 29, 1952</a:t>
            </a:r>
            <a:endParaRPr b="1" sz="1800">
              <a:solidFill>
                <a:schemeClr val="dk1"/>
              </a:solidFill>
              <a:latin typeface="Arial"/>
              <a:ea typeface="Arial"/>
              <a:cs typeface="Arial"/>
              <a:sym typeface="Arial"/>
            </a:endParaRPr>
          </a:p>
        </p:txBody>
      </p:sp>
      <p:sp>
        <p:nvSpPr>
          <p:cNvPr id="1921" name="Google Shape;1921;p138"/>
          <p:cNvSpPr/>
          <p:nvPr/>
        </p:nvSpPr>
        <p:spPr>
          <a:xfrm>
            <a:off x="6786563" y="4681538"/>
            <a:ext cx="1976437" cy="10334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CC"/>
                </a:solidFill>
                <a:latin typeface="Times New Roman"/>
                <a:ea typeface="Times New Roman"/>
                <a:cs typeface="Times New Roman"/>
                <a:sym typeface="Times New Roman"/>
              </a:rPr>
              <a:t>Dec 16, 1914</a:t>
            </a:r>
            <a:endParaRPr/>
          </a:p>
          <a:p>
            <a:pPr indent="0" lvl="0" marL="0" marR="0" rtl="0" algn="ctr">
              <a:spcBef>
                <a:spcPts val="360"/>
              </a:spcBef>
              <a:spcAft>
                <a:spcPts val="0"/>
              </a:spcAft>
              <a:buNone/>
            </a:pPr>
            <a:r>
              <a:rPr b="1" lang="en-US" sz="1800">
                <a:solidFill>
                  <a:srgbClr val="0000CC"/>
                </a:solidFill>
                <a:latin typeface="Times New Roman"/>
                <a:ea typeface="Times New Roman"/>
                <a:cs typeface="Times New Roman"/>
                <a:sym typeface="Times New Roman"/>
              </a:rPr>
              <a:t>To</a:t>
            </a:r>
            <a:endParaRPr/>
          </a:p>
          <a:p>
            <a:pPr indent="0" lvl="0" marL="0" marR="0" rtl="0" algn="ctr">
              <a:spcBef>
                <a:spcPts val="360"/>
              </a:spcBef>
              <a:spcAft>
                <a:spcPts val="0"/>
              </a:spcAft>
              <a:buNone/>
            </a:pPr>
            <a:r>
              <a:rPr b="1" lang="en-US" sz="1800">
                <a:solidFill>
                  <a:srgbClr val="0000CC"/>
                </a:solidFill>
                <a:latin typeface="Times New Roman"/>
                <a:ea typeface="Times New Roman"/>
                <a:cs typeface="Times New Roman"/>
                <a:sym typeface="Times New Roman"/>
              </a:rPr>
              <a:t>Dec 1, 2002</a:t>
            </a:r>
            <a:endParaRPr/>
          </a:p>
        </p:txBody>
      </p:sp>
    </p:spTree>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39"/>
          <p:cNvSpPr txBox="1"/>
          <p:nvPr>
            <p:ph idx="1" type="body"/>
          </p:nvPr>
        </p:nvSpPr>
        <p:spPr>
          <a:xfrm>
            <a:off x="304800" y="381000"/>
            <a:ext cx="6629400" cy="106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b="1" lang="en-US" sz="2200">
                <a:latin typeface="Calibri"/>
                <a:ea typeface="Calibri"/>
                <a:cs typeface="Calibri"/>
                <a:sym typeface="Calibri"/>
              </a:rPr>
              <a:t>Cassius Chapin Cutler</a:t>
            </a:r>
            <a:r>
              <a:rPr lang="en-US" sz="2200">
                <a:latin typeface="Calibri"/>
                <a:ea typeface="Calibri"/>
                <a:cs typeface="Calibri"/>
                <a:sym typeface="Calibri"/>
              </a:rPr>
              <a:t> (December 16, 1914 – December 1, 2002) was an American electrical engineer at Bell Labs. </a:t>
            </a:r>
            <a:endParaRPr/>
          </a:p>
        </p:txBody>
      </p:sp>
      <p:pic>
        <p:nvPicPr>
          <p:cNvPr id="1927" name="Google Shape;1927;p139"/>
          <p:cNvPicPr preferRelativeResize="0"/>
          <p:nvPr/>
        </p:nvPicPr>
        <p:blipFill rotWithShape="1">
          <a:blip r:embed="rId3">
            <a:alphaModFix/>
          </a:blip>
          <a:srcRect b="0" l="0" r="0" t="0"/>
          <a:stretch/>
        </p:blipFill>
        <p:spPr>
          <a:xfrm>
            <a:off x="7277100" y="228600"/>
            <a:ext cx="1714500" cy="1949450"/>
          </a:xfrm>
          <a:prstGeom prst="rect">
            <a:avLst/>
          </a:prstGeom>
          <a:noFill/>
          <a:ln>
            <a:noFill/>
          </a:ln>
        </p:spPr>
      </p:pic>
      <p:sp>
        <p:nvSpPr>
          <p:cNvPr id="1928" name="Google Shape;1928;p139"/>
          <p:cNvSpPr txBox="1"/>
          <p:nvPr/>
        </p:nvSpPr>
        <p:spPr>
          <a:xfrm>
            <a:off x="304800" y="1600200"/>
            <a:ext cx="6629400" cy="114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His notable achievements include the invention of the corrugated waveguide and differential pulse-code modulation (DPCM). </a:t>
            </a:r>
            <a:endParaRPr/>
          </a:p>
        </p:txBody>
      </p:sp>
      <p:sp>
        <p:nvSpPr>
          <p:cNvPr id="1929" name="Google Shape;1929;p139"/>
          <p:cNvSpPr txBox="1"/>
          <p:nvPr/>
        </p:nvSpPr>
        <p:spPr>
          <a:xfrm>
            <a:off x="228600" y="2895600"/>
            <a:ext cx="8763000" cy="2895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He was born on December 16, 1914 in Springfield, Massachusetts to Paul A. Cutler and Myra Chapin. He received the B.S. degree in electrical engineering from Worcester Polytechnic Institute in 1937. On September 27, 1941 he married Virginia Tyler in Waterford, Maine.</a:t>
            </a:r>
            <a:endParaRPr/>
          </a:p>
          <a:p>
            <a:pPr indent="-203200" lvl="0" marL="342900" marR="0" rtl="0" algn="l">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l">
              <a:spcBef>
                <a:spcPts val="44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In 1979 Cutler left Bell Labs to become a professor of applied physics at Stanford University.</a:t>
            </a:r>
            <a:endParaRPr/>
          </a:p>
          <a:p>
            <a:pPr indent="-203200" lvl="0" marL="342900" marR="0" rtl="0" algn="l">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grpSp>
        <p:nvGrpSpPr>
          <p:cNvPr id="1930" name="Google Shape;1930;p139"/>
          <p:cNvGrpSpPr/>
          <p:nvPr/>
        </p:nvGrpSpPr>
        <p:grpSpPr>
          <a:xfrm>
            <a:off x="0" y="6324600"/>
            <a:ext cx="9144000" cy="609600"/>
            <a:chOff x="0" y="6324600"/>
            <a:chExt cx="9144000" cy="609600"/>
          </a:xfrm>
        </p:grpSpPr>
        <p:sp>
          <p:nvSpPr>
            <p:cNvPr id="1931" name="Google Shape;1931;p13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932" name="Google Shape;1932;p13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40"/>
          <p:cNvSpPr txBox="1"/>
          <p:nvPr>
            <p:ph type="title"/>
          </p:nvPr>
        </p:nvSpPr>
        <p:spPr>
          <a:xfrm>
            <a:off x="0" y="0"/>
            <a:ext cx="8915400" cy="74453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660066"/>
                </a:solidFill>
                <a:latin typeface="Calibri"/>
                <a:ea typeface="Calibri"/>
                <a:cs typeface="Calibri"/>
                <a:sym typeface="Calibri"/>
              </a:rPr>
              <a:t>[4] Lossless Predictive Coding </a:t>
            </a:r>
            <a:r>
              <a:rPr b="1" lang="en-US" sz="3200">
                <a:solidFill>
                  <a:srgbClr val="3333FF"/>
                </a:solidFill>
                <a:latin typeface="Calibri"/>
                <a:ea typeface="Calibri"/>
                <a:cs typeface="Calibri"/>
                <a:sym typeface="Calibri"/>
              </a:rPr>
              <a:t>:  </a:t>
            </a:r>
            <a:r>
              <a:rPr b="1" lang="en-US" sz="3200">
                <a:solidFill>
                  <a:srgbClr val="C00000"/>
                </a:solidFill>
                <a:latin typeface="Calibri"/>
                <a:ea typeface="Calibri"/>
                <a:cs typeface="Calibri"/>
                <a:sym typeface="Calibri"/>
              </a:rPr>
              <a:t>Differencial PCM </a:t>
            </a:r>
            <a:endParaRPr sz="3200">
              <a:latin typeface="Calibri"/>
              <a:ea typeface="Calibri"/>
              <a:cs typeface="Calibri"/>
              <a:sym typeface="Calibri"/>
            </a:endParaRPr>
          </a:p>
        </p:txBody>
      </p:sp>
      <p:pic>
        <p:nvPicPr>
          <p:cNvPr id="1938" name="Google Shape;1938;p140"/>
          <p:cNvPicPr preferRelativeResize="0"/>
          <p:nvPr/>
        </p:nvPicPr>
        <p:blipFill rotWithShape="1">
          <a:blip r:embed="rId3">
            <a:alphaModFix/>
          </a:blip>
          <a:srcRect b="0" l="0" r="0" t="0"/>
          <a:stretch/>
        </p:blipFill>
        <p:spPr>
          <a:xfrm>
            <a:off x="2971800" y="2949575"/>
            <a:ext cx="815975" cy="327025"/>
          </a:xfrm>
          <a:prstGeom prst="rect">
            <a:avLst/>
          </a:prstGeom>
          <a:noFill/>
          <a:ln>
            <a:noFill/>
          </a:ln>
        </p:spPr>
      </p:pic>
      <p:grpSp>
        <p:nvGrpSpPr>
          <p:cNvPr id="1939" name="Google Shape;1939;p140"/>
          <p:cNvGrpSpPr/>
          <p:nvPr/>
        </p:nvGrpSpPr>
        <p:grpSpPr>
          <a:xfrm>
            <a:off x="990600" y="1690688"/>
            <a:ext cx="4800600" cy="1509712"/>
            <a:chOff x="2351" y="3764"/>
            <a:chExt cx="7443" cy="1634"/>
          </a:xfrm>
        </p:grpSpPr>
        <p:cxnSp>
          <p:nvCxnSpPr>
            <p:cNvPr id="1940" name="Google Shape;1940;p140"/>
            <p:cNvCxnSpPr/>
            <p:nvPr/>
          </p:nvCxnSpPr>
          <p:spPr>
            <a:xfrm flipH="1">
              <a:off x="2824" y="4993"/>
              <a:ext cx="640" cy="1"/>
            </a:xfrm>
            <a:prstGeom prst="straightConnector1">
              <a:avLst/>
            </a:prstGeom>
            <a:noFill/>
            <a:ln cap="flat" cmpd="sng" w="38100">
              <a:solidFill>
                <a:srgbClr val="000000"/>
              </a:solidFill>
              <a:prstDash val="solid"/>
              <a:round/>
              <a:headEnd len="med" w="med" type="none"/>
              <a:tailEnd len="med" w="med" type="none"/>
            </a:ln>
          </p:spPr>
        </p:cxnSp>
        <p:sp>
          <p:nvSpPr>
            <p:cNvPr id="1941" name="Google Shape;1941;p140"/>
            <p:cNvSpPr/>
            <p:nvPr/>
          </p:nvSpPr>
          <p:spPr>
            <a:xfrm>
              <a:off x="3368" y="4663"/>
              <a:ext cx="1890" cy="735"/>
            </a:xfrm>
            <a:prstGeom prst="rect">
              <a:avLst/>
            </a:prstGeom>
            <a:solidFill>
              <a:srgbClr val="92CCDC"/>
            </a:solid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Predictor</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(Delay)</a:t>
              </a:r>
              <a:endParaRPr b="1" sz="1800">
                <a:solidFill>
                  <a:schemeClr val="dk1"/>
                </a:solidFill>
                <a:latin typeface="Arial"/>
                <a:ea typeface="Arial"/>
                <a:cs typeface="Arial"/>
                <a:sym typeface="Arial"/>
              </a:endParaRPr>
            </a:p>
          </p:txBody>
        </p:sp>
        <p:cxnSp>
          <p:nvCxnSpPr>
            <p:cNvPr id="1942" name="Google Shape;1942;p140"/>
            <p:cNvCxnSpPr/>
            <p:nvPr/>
          </p:nvCxnSpPr>
          <p:spPr>
            <a:xfrm>
              <a:off x="5190" y="4993"/>
              <a:ext cx="469" cy="0"/>
            </a:xfrm>
            <a:prstGeom prst="straightConnector1">
              <a:avLst/>
            </a:prstGeom>
            <a:noFill/>
            <a:ln cap="flat" cmpd="sng" w="38100">
              <a:solidFill>
                <a:srgbClr val="000000"/>
              </a:solidFill>
              <a:prstDash val="solid"/>
              <a:round/>
              <a:headEnd len="med" w="med" type="none"/>
              <a:tailEnd len="med" w="med" type="none"/>
            </a:ln>
          </p:spPr>
        </p:cxnSp>
        <p:cxnSp>
          <p:nvCxnSpPr>
            <p:cNvPr id="1943" name="Google Shape;1943;p140"/>
            <p:cNvCxnSpPr/>
            <p:nvPr/>
          </p:nvCxnSpPr>
          <p:spPr>
            <a:xfrm rot="10800000">
              <a:off x="5659" y="4386"/>
              <a:ext cx="0" cy="607"/>
            </a:xfrm>
            <a:prstGeom prst="straightConnector1">
              <a:avLst/>
            </a:prstGeom>
            <a:noFill/>
            <a:ln cap="flat" cmpd="sng" w="38100">
              <a:solidFill>
                <a:srgbClr val="000000"/>
              </a:solidFill>
              <a:prstDash val="solid"/>
              <a:round/>
              <a:headEnd len="med" w="med" type="none"/>
              <a:tailEnd len="med" w="med" type="triangle"/>
            </a:ln>
          </p:spPr>
        </p:cxnSp>
        <p:sp>
          <p:nvSpPr>
            <p:cNvPr id="1944" name="Google Shape;1944;p140"/>
            <p:cNvSpPr/>
            <p:nvPr/>
          </p:nvSpPr>
          <p:spPr>
            <a:xfrm>
              <a:off x="7850" y="3764"/>
              <a:ext cx="1944" cy="735"/>
            </a:xfrm>
            <a:prstGeom prst="rect">
              <a:avLst/>
            </a:prstGeom>
            <a:solidFill>
              <a:srgbClr val="FFFF00"/>
            </a:solid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Source Encoder</a:t>
              </a:r>
              <a:endParaRPr b="1" sz="1800">
                <a:solidFill>
                  <a:schemeClr val="dk1"/>
                </a:solidFill>
                <a:latin typeface="Arial"/>
                <a:ea typeface="Arial"/>
                <a:cs typeface="Arial"/>
                <a:sym typeface="Arial"/>
              </a:endParaRPr>
            </a:p>
          </p:txBody>
        </p:sp>
        <p:cxnSp>
          <p:nvCxnSpPr>
            <p:cNvPr id="1945" name="Google Shape;1945;p140"/>
            <p:cNvCxnSpPr/>
            <p:nvPr/>
          </p:nvCxnSpPr>
          <p:spPr>
            <a:xfrm>
              <a:off x="2351" y="4114"/>
              <a:ext cx="2954" cy="0"/>
            </a:xfrm>
            <a:prstGeom prst="straightConnector1">
              <a:avLst/>
            </a:prstGeom>
            <a:noFill/>
            <a:ln cap="flat" cmpd="sng" w="38100">
              <a:solidFill>
                <a:srgbClr val="000000"/>
              </a:solidFill>
              <a:prstDash val="solid"/>
              <a:round/>
              <a:headEnd len="med" w="med" type="none"/>
              <a:tailEnd len="med" w="med" type="triangle"/>
            </a:ln>
          </p:spPr>
        </p:cxnSp>
        <p:cxnSp>
          <p:nvCxnSpPr>
            <p:cNvPr id="1946" name="Google Shape;1946;p140"/>
            <p:cNvCxnSpPr/>
            <p:nvPr/>
          </p:nvCxnSpPr>
          <p:spPr>
            <a:xfrm>
              <a:off x="2824" y="4131"/>
              <a:ext cx="0" cy="862"/>
            </a:xfrm>
            <a:prstGeom prst="straightConnector1">
              <a:avLst/>
            </a:prstGeom>
            <a:noFill/>
            <a:ln cap="flat" cmpd="sng" w="38100">
              <a:solidFill>
                <a:srgbClr val="000000"/>
              </a:solidFill>
              <a:prstDash val="solid"/>
              <a:round/>
              <a:headEnd len="med" w="med" type="none"/>
              <a:tailEnd len="med" w="med" type="none"/>
            </a:ln>
          </p:spPr>
        </p:cxnSp>
        <p:cxnSp>
          <p:nvCxnSpPr>
            <p:cNvPr id="1947" name="Google Shape;1947;p140"/>
            <p:cNvCxnSpPr/>
            <p:nvPr/>
          </p:nvCxnSpPr>
          <p:spPr>
            <a:xfrm>
              <a:off x="5840" y="4078"/>
              <a:ext cx="1946" cy="1"/>
            </a:xfrm>
            <a:prstGeom prst="straightConnector1">
              <a:avLst/>
            </a:prstGeom>
            <a:noFill/>
            <a:ln cap="flat" cmpd="sng" w="38100">
              <a:solidFill>
                <a:srgbClr val="000000"/>
              </a:solidFill>
              <a:prstDash val="solid"/>
              <a:round/>
              <a:headEnd len="med" w="med" type="none"/>
              <a:tailEnd len="med" w="med" type="triangle"/>
            </a:ln>
          </p:spPr>
        </p:cxnSp>
      </p:grpSp>
      <p:sp>
        <p:nvSpPr>
          <p:cNvPr id="1948" name="Google Shape;1948;p140"/>
          <p:cNvSpPr/>
          <p:nvPr/>
        </p:nvSpPr>
        <p:spPr>
          <a:xfrm>
            <a:off x="1700213" y="533400"/>
            <a:ext cx="6605587" cy="369888"/>
          </a:xfrm>
          <a:prstGeom prst="rect">
            <a:avLst/>
          </a:prstGeom>
          <a:noFill/>
          <a:ln>
            <a:noFill/>
          </a:ln>
        </p:spPr>
        <p:txBody>
          <a:bodyPr anchorCtr="0" anchor="ctr" bIns="45700" lIns="91425" spcFirstLastPara="1" rIns="91425" wrap="square" tIns="45700">
            <a:noAutofit/>
          </a:bodyPr>
          <a:lstStyle/>
          <a:p>
            <a:pPr indent="571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9" name="Google Shape;1949;p140"/>
          <p:cNvSpPr/>
          <p:nvPr/>
        </p:nvSpPr>
        <p:spPr>
          <a:xfrm>
            <a:off x="857250" y="781050"/>
            <a:ext cx="2435225" cy="369888"/>
          </a:xfrm>
          <a:prstGeom prst="rect">
            <a:avLst/>
          </a:prstGeom>
          <a:noFill/>
          <a:ln>
            <a:noFill/>
          </a:ln>
        </p:spPr>
        <p:txBody>
          <a:bodyPr anchorCtr="0" anchor="ctr" bIns="45700" lIns="91425" spcFirstLastPara="1" rIns="91425" wrap="square" tIns="45700">
            <a:noAutofit/>
          </a:bodyPr>
          <a:lstStyle/>
          <a:p>
            <a:pPr indent="22288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0" name="Google Shape;1950;p140"/>
          <p:cNvSpPr/>
          <p:nvPr/>
        </p:nvSpPr>
        <p:spPr>
          <a:xfrm>
            <a:off x="857250" y="1019175"/>
            <a:ext cx="2406650" cy="554038"/>
          </a:xfrm>
          <a:prstGeom prst="rect">
            <a:avLst/>
          </a:prstGeom>
          <a:noFill/>
          <a:ln>
            <a:noFill/>
          </a:ln>
        </p:spPr>
        <p:txBody>
          <a:bodyPr anchorCtr="0" anchor="ctr" bIns="45700" lIns="91425" spcFirstLastPara="1" rIns="91425" wrap="square" tIns="45700">
            <a:noAutofit/>
          </a:bodyPr>
          <a:lstStyle/>
          <a:p>
            <a:pPr indent="57150" lvl="0" marL="0" marR="0" rtl="0" algn="l">
              <a:spcBef>
                <a:spcPts val="0"/>
              </a:spcBef>
              <a:spcAft>
                <a:spcPts val="0"/>
              </a:spcAft>
              <a:buNone/>
            </a:pPr>
            <a:r>
              <a:rPr b="1" lang="en-US" sz="12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571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1" name="Google Shape;1951;p140"/>
          <p:cNvSpPr/>
          <p:nvPr/>
        </p:nvSpPr>
        <p:spPr>
          <a:xfrm>
            <a:off x="0" y="1676400"/>
            <a:ext cx="857250" cy="156368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f(x,y)</a:t>
            </a:r>
            <a:endParaRPr/>
          </a:p>
          <a:p>
            <a:pPr indent="0" lvl="0" marL="0" marR="0" rtl="0" algn="ctr">
              <a:spcBef>
                <a:spcPts val="0"/>
              </a:spcBef>
              <a:spcAft>
                <a:spcPts val="0"/>
              </a:spcAft>
              <a:buNone/>
            </a:pPr>
            <a:r>
              <a:rPr b="1" lang="en-US" sz="1800">
                <a:solidFill>
                  <a:schemeClr val="dk1"/>
                </a:solidFill>
                <a:latin typeface="Cambria"/>
                <a:ea typeface="Cambria"/>
                <a:cs typeface="Cambria"/>
                <a:sym typeface="Cambria"/>
              </a:rPr>
              <a:t>Input </a:t>
            </a:r>
            <a:endParaRPr/>
          </a:p>
          <a:p>
            <a:pPr indent="0" lvl="0" marL="0" marR="0" rtl="0" algn="ctr">
              <a:spcBef>
                <a:spcPts val="0"/>
              </a:spcBef>
              <a:spcAft>
                <a:spcPts val="0"/>
              </a:spcAft>
              <a:buNone/>
            </a:pPr>
            <a:r>
              <a:rPr b="1" lang="en-US" sz="1800">
                <a:solidFill>
                  <a:schemeClr val="dk1"/>
                </a:solidFill>
                <a:latin typeface="Cambria"/>
                <a:ea typeface="Cambria"/>
                <a:cs typeface="Cambria"/>
                <a:sym typeface="Cambria"/>
              </a:rPr>
              <a:t>Image</a:t>
            </a:r>
            <a:endParaRPr/>
          </a:p>
          <a:p>
            <a:pPr indent="0" lvl="0" marL="0" marR="0" rtl="0" algn="ctr">
              <a:spcBef>
                <a:spcPts val="0"/>
              </a:spcBef>
              <a:spcAft>
                <a:spcPts val="0"/>
              </a:spcAft>
              <a:buNone/>
            </a:pPr>
            <a:r>
              <a:rPr b="1" lang="en-US" sz="1800">
                <a:solidFill>
                  <a:schemeClr val="dk1"/>
                </a:solidFill>
                <a:latin typeface="Cambria"/>
                <a:ea typeface="Cambria"/>
                <a:cs typeface="Cambria"/>
                <a:sym typeface="Cambria"/>
              </a:rPr>
              <a:t>Pixel</a:t>
            </a:r>
            <a:endParaRPr/>
          </a:p>
          <a:p>
            <a:pPr indent="0" lvl="0" marL="0" marR="0" rtl="0" algn="ctr">
              <a:spcBef>
                <a:spcPts val="0"/>
              </a:spcBef>
              <a:spcAft>
                <a:spcPts val="0"/>
              </a:spcAft>
              <a:buNone/>
            </a:pPr>
            <a:r>
              <a:rPr b="1" lang="en-US" sz="1800">
                <a:solidFill>
                  <a:schemeClr val="dk1"/>
                </a:solidFill>
                <a:latin typeface="Bookman Old Style"/>
                <a:ea typeface="Bookman Old Style"/>
                <a:cs typeface="Bookman Old Style"/>
                <a:sym typeface="Bookman Old Style"/>
              </a:rPr>
              <a:t> </a:t>
            </a:r>
            <a:endParaRPr/>
          </a:p>
        </p:txBody>
      </p:sp>
      <p:sp>
        <p:nvSpPr>
          <p:cNvPr id="1952" name="Google Shape;1952;p140"/>
          <p:cNvSpPr/>
          <p:nvPr/>
        </p:nvSpPr>
        <p:spPr>
          <a:xfrm>
            <a:off x="6648450" y="1501775"/>
            <a:ext cx="1047750" cy="10128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DPCM Encoded output </a:t>
            </a:r>
            <a:endParaRPr b="1" sz="1800">
              <a:solidFill>
                <a:schemeClr val="dk1"/>
              </a:solidFill>
              <a:latin typeface="Arial"/>
              <a:ea typeface="Arial"/>
              <a:cs typeface="Arial"/>
              <a:sym typeface="Arial"/>
            </a:endParaRPr>
          </a:p>
        </p:txBody>
      </p:sp>
      <p:sp>
        <p:nvSpPr>
          <p:cNvPr id="1953" name="Google Shape;1953;p140"/>
          <p:cNvSpPr txBox="1"/>
          <p:nvPr/>
        </p:nvSpPr>
        <p:spPr>
          <a:xfrm>
            <a:off x="76200" y="838200"/>
            <a:ext cx="398462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(a)  </a:t>
            </a:r>
            <a:r>
              <a:rPr b="1" lang="en-US" sz="2400">
                <a:solidFill>
                  <a:srgbClr val="6600CC"/>
                </a:solidFill>
                <a:latin typeface="Calibri"/>
                <a:ea typeface="Calibri"/>
                <a:cs typeface="Calibri"/>
                <a:sym typeface="Calibri"/>
              </a:rPr>
              <a:t>DPCM  Encoder</a:t>
            </a:r>
            <a:endParaRPr/>
          </a:p>
        </p:txBody>
      </p:sp>
      <p:grpSp>
        <p:nvGrpSpPr>
          <p:cNvPr id="1954" name="Google Shape;1954;p140"/>
          <p:cNvGrpSpPr/>
          <p:nvPr/>
        </p:nvGrpSpPr>
        <p:grpSpPr>
          <a:xfrm>
            <a:off x="2794000" y="1752600"/>
            <a:ext cx="482600" cy="457200"/>
            <a:chOff x="3733800" y="1791084"/>
            <a:chExt cx="482858" cy="457200"/>
          </a:xfrm>
        </p:grpSpPr>
        <p:sp>
          <p:nvSpPr>
            <p:cNvPr id="1955" name="Google Shape;1955;p140"/>
            <p:cNvSpPr/>
            <p:nvPr/>
          </p:nvSpPr>
          <p:spPr>
            <a:xfrm>
              <a:off x="3733800" y="1791084"/>
              <a:ext cx="482858" cy="457200"/>
            </a:xfrm>
            <a:prstGeom prst="ellipse">
              <a:avLst/>
            </a:prstGeom>
            <a:noFill/>
            <a:ln cap="flat" cmpd="sng" w="38100">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6" name="Google Shape;1956;p140"/>
            <p:cNvSpPr/>
            <p:nvPr/>
          </p:nvSpPr>
          <p:spPr>
            <a:xfrm>
              <a:off x="3810041" y="1829184"/>
              <a:ext cx="304963" cy="381000"/>
            </a:xfrm>
            <a:prstGeom prst="mathPlus">
              <a:avLst>
                <a:gd fmla="val 23520" name="adj1"/>
              </a:avLst>
            </a:prstGeom>
            <a:solidFill>
              <a:srgbClr val="FF0000"/>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1957" name="Google Shape;1957;p140"/>
          <p:cNvCxnSpPr/>
          <p:nvPr/>
        </p:nvCxnSpPr>
        <p:spPr>
          <a:xfrm>
            <a:off x="5716588" y="1981200"/>
            <a:ext cx="836612" cy="0"/>
          </a:xfrm>
          <a:prstGeom prst="straightConnector1">
            <a:avLst/>
          </a:prstGeom>
          <a:noFill/>
          <a:ln cap="flat" cmpd="sng" w="38100">
            <a:solidFill>
              <a:srgbClr val="000000"/>
            </a:solidFill>
            <a:prstDash val="solid"/>
            <a:round/>
            <a:headEnd len="med" w="med" type="none"/>
            <a:tailEnd len="med" w="med" type="triangle"/>
          </a:ln>
        </p:spPr>
      </p:cxnSp>
      <p:sp>
        <p:nvSpPr>
          <p:cNvPr id="1958" name="Google Shape;1958;p140"/>
          <p:cNvSpPr/>
          <p:nvPr/>
        </p:nvSpPr>
        <p:spPr>
          <a:xfrm>
            <a:off x="1235075" y="1611313"/>
            <a:ext cx="746125"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f(x,y)</a:t>
            </a:r>
            <a:endParaRPr/>
          </a:p>
        </p:txBody>
      </p:sp>
      <p:graphicFrame>
        <p:nvGraphicFramePr>
          <p:cNvPr id="1959" name="Google Shape;1959;p140"/>
          <p:cNvGraphicFramePr/>
          <p:nvPr/>
        </p:nvGraphicFramePr>
        <p:xfrm>
          <a:off x="4876800" y="2895600"/>
          <a:ext cx="3000000" cy="3000000"/>
        </p:xfrm>
        <a:graphic>
          <a:graphicData uri="http://schemas.openxmlformats.org/drawingml/2006/table">
            <a:tbl>
              <a:tblPr>
                <a:noFill/>
                <a:tableStyleId>{733F38CF-D5FC-4BE6-AE9B-73515147694F}</a:tableStyleId>
              </a:tblPr>
              <a:tblGrid>
                <a:gridCol w="762000"/>
                <a:gridCol w="1066800"/>
                <a:gridCol w="1143000"/>
              </a:tblGrid>
              <a:tr h="487675">
                <a:tc>
                  <a:txBody>
                    <a:bodyPr/>
                    <a:lstStyle/>
                    <a:p>
                      <a:pPr indent="0" lvl="0" marL="0" marR="0" rtl="0" algn="just">
                        <a:lnSpc>
                          <a:spcPct val="100000"/>
                        </a:lnSpc>
                        <a:spcBef>
                          <a:spcPts val="0"/>
                        </a:spcBef>
                        <a:spcAft>
                          <a:spcPts val="0"/>
                        </a:spcAft>
                        <a:buClr>
                          <a:schemeClr val="dk1"/>
                        </a:buClr>
                        <a:buSzPts val="2000"/>
                        <a:buFont typeface="Cambria"/>
                        <a:buNone/>
                      </a:pPr>
                      <a:r>
                        <a:rPr b="1" lang="en-US" sz="2000">
                          <a:latin typeface="Cambria"/>
                          <a:ea typeface="Cambria"/>
                          <a:cs typeface="Cambria"/>
                          <a:sym typeface="Cambria"/>
                        </a:rPr>
                        <a:t>f(x,y)</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just">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spcBef>
                          <a:spcPts val="0"/>
                        </a:spcBef>
                        <a:spcAft>
                          <a:spcPts val="0"/>
                        </a:spcAft>
                        <a:buNone/>
                      </a:pPr>
                      <a:r>
                        <a:rPr b="1" lang="en-US" sz="2000">
                          <a:latin typeface="Cambria"/>
                          <a:ea typeface="Cambria"/>
                          <a:cs typeface="Cambria"/>
                          <a:sym typeface="Cambria"/>
                        </a:rPr>
                        <a:t>e(x,y)</a:t>
                      </a:r>
                      <a:endParaRPr b="1" sz="2000">
                        <a:latin typeface="Cambria"/>
                        <a:ea typeface="Cambria"/>
                        <a:cs typeface="Cambria"/>
                        <a:sym typeface="Cambria"/>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356650">
                <a:tc>
                  <a:txBody>
                    <a:bodyPr/>
                    <a:lstStyle/>
                    <a:p>
                      <a:pPr indent="0" lvl="0" marL="0" marR="0" rtl="0" algn="ctr">
                        <a:lnSpc>
                          <a:spcPct val="100000"/>
                        </a:lnSpc>
                        <a:spcBef>
                          <a:spcPts val="0"/>
                        </a:spcBef>
                        <a:spcAft>
                          <a:spcPts val="0"/>
                        </a:spcAft>
                        <a:buNone/>
                      </a:pPr>
                      <a:r>
                        <a:rPr lang="en-US" sz="1800"/>
                        <a:t>102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rPr>
                        <a:t>102</a:t>
                      </a:r>
                      <a:endParaRPr b="1" sz="1800">
                        <a:solidFill>
                          <a:srgbClr val="FF6600"/>
                        </a:solidFil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650">
                <a:tc>
                  <a:txBody>
                    <a:bodyPr/>
                    <a:lstStyle/>
                    <a:p>
                      <a:pPr indent="0" lvl="0" marL="0" marR="0" rtl="0" algn="ctr">
                        <a:lnSpc>
                          <a:spcPct val="100000"/>
                        </a:lnSpc>
                        <a:spcBef>
                          <a:spcPts val="0"/>
                        </a:spcBef>
                        <a:spcAft>
                          <a:spcPts val="0"/>
                        </a:spcAft>
                        <a:buNone/>
                      </a:pPr>
                      <a:r>
                        <a:rPr lang="en-US" sz="1800"/>
                        <a:t>100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rPr>
                        <a:t>-2</a:t>
                      </a:r>
                      <a:endParaRPr b="1" sz="1800">
                        <a:solidFill>
                          <a:srgbClr val="FF6600"/>
                        </a:solidFil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650">
                <a:tc>
                  <a:txBody>
                    <a:bodyPr/>
                    <a:lstStyle/>
                    <a:p>
                      <a:pPr indent="0" lvl="0" marL="0" marR="0" rtl="0" algn="ctr">
                        <a:lnSpc>
                          <a:spcPct val="100000"/>
                        </a:lnSpc>
                        <a:spcBef>
                          <a:spcPts val="0"/>
                        </a:spcBef>
                        <a:spcAft>
                          <a:spcPts val="0"/>
                        </a:spcAft>
                        <a:buNone/>
                      </a:pPr>
                      <a:r>
                        <a:rPr lang="en-US" sz="1800"/>
                        <a:t>104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FF6600"/>
                          </a:solidFill>
                        </a:rPr>
                        <a:t>4</a:t>
                      </a:r>
                      <a:endParaRPr b="1" sz="1800">
                        <a:solidFill>
                          <a:srgbClr val="FF6600"/>
                        </a:solidFil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None/>
                      </a:pPr>
                      <a:r>
                        <a:rPr lang="en-US" sz="1800"/>
                        <a:t>103</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FF"/>
                          </a:solidFill>
                        </a:rPr>
                        <a:t>-1</a:t>
                      </a:r>
                      <a:endParaRPr b="1" sz="1800">
                        <a:solidFill>
                          <a:srgbClr val="3333FF"/>
                        </a:solidFil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None/>
                      </a:pPr>
                      <a:r>
                        <a:rPr lang="en-US" sz="1800"/>
                        <a:t>99</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103</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a:solidFill>
                            <a:srgbClr val="3333FF"/>
                          </a:solidFill>
                        </a:rPr>
                        <a:t>-4</a:t>
                      </a:r>
                      <a:endParaRPr b="1" sz="1800">
                        <a:solidFill>
                          <a:srgbClr val="3333FF"/>
                        </a:solidFil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None/>
                      </a:pPr>
                      <a:r>
                        <a:rPr lang="en-US" sz="1800"/>
                        <a:t>98</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99</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333FF"/>
                        </a:buClr>
                        <a:buSzPts val="1800"/>
                        <a:buFont typeface="Times New Roman"/>
                        <a:buNone/>
                      </a:pPr>
                      <a:r>
                        <a:rPr b="1" i="0" lang="en-US" sz="1800" u="none" cap="none" strike="noStrike">
                          <a:solidFill>
                            <a:srgbClr val="3333FF"/>
                          </a:solidFill>
                          <a:latin typeface="Times New Roman"/>
                          <a:ea typeface="Times New Roman"/>
                          <a:cs typeface="Times New Roman"/>
                          <a:sym typeface="Times New Roman"/>
                        </a:rPr>
                        <a:t>-1</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98</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6</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100</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102</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100</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 2</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960" name="Google Shape;1960;p140"/>
          <p:cNvPicPr preferRelativeResize="0"/>
          <p:nvPr/>
        </p:nvPicPr>
        <p:blipFill rotWithShape="1">
          <a:blip r:embed="rId3">
            <a:alphaModFix/>
          </a:blip>
          <a:srcRect b="0" l="0" r="0" t="0"/>
          <a:stretch/>
        </p:blipFill>
        <p:spPr>
          <a:xfrm>
            <a:off x="5867400" y="2949575"/>
            <a:ext cx="815975" cy="327025"/>
          </a:xfrm>
          <a:prstGeom prst="rect">
            <a:avLst/>
          </a:prstGeom>
          <a:noFill/>
          <a:ln>
            <a:noFill/>
          </a:ln>
        </p:spPr>
      </p:pic>
      <p:sp>
        <p:nvSpPr>
          <p:cNvPr id="1961" name="Google Shape;1961;p140"/>
          <p:cNvSpPr/>
          <p:nvPr/>
        </p:nvSpPr>
        <p:spPr>
          <a:xfrm>
            <a:off x="3421063" y="1524000"/>
            <a:ext cx="793750"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e(x,y)</a:t>
            </a:r>
            <a:endParaRPr/>
          </a:p>
        </p:txBody>
      </p:sp>
      <p:grpSp>
        <p:nvGrpSpPr>
          <p:cNvPr id="1962" name="Google Shape;1962;p140"/>
          <p:cNvGrpSpPr/>
          <p:nvPr/>
        </p:nvGrpSpPr>
        <p:grpSpPr>
          <a:xfrm>
            <a:off x="152400" y="3886200"/>
            <a:ext cx="2971800" cy="1165225"/>
            <a:chOff x="0" y="1295400"/>
            <a:chExt cx="3423684" cy="1367873"/>
          </a:xfrm>
        </p:grpSpPr>
        <p:sp>
          <p:nvSpPr>
            <p:cNvPr id="1963" name="Google Shape;1963;p140"/>
            <p:cNvSpPr txBox="1"/>
            <p:nvPr/>
          </p:nvSpPr>
          <p:spPr>
            <a:xfrm>
              <a:off x="833974" y="1295400"/>
              <a:ext cx="2589710" cy="136787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000"/>
                <a:buFont typeface="Calibri"/>
                <a:buAutoNum type="arabicPlain" startAt="102"/>
              </a:pPr>
              <a:r>
                <a:rPr lang="en-US" sz="2000">
                  <a:solidFill>
                    <a:schemeClr val="dk1"/>
                  </a:solidFill>
                  <a:latin typeface="Calibri"/>
                  <a:ea typeface="Calibri"/>
                  <a:cs typeface="Calibri"/>
                  <a:sym typeface="Calibri"/>
                </a:rPr>
                <a:t>   100     104</a:t>
              </a:r>
              <a:endParaRPr/>
            </a:p>
            <a:p>
              <a:pPr indent="-514350" lvl="0" marL="693737" marR="0" rtl="0" algn="l">
                <a:spcBef>
                  <a:spcPts val="400"/>
                </a:spcBef>
                <a:spcAft>
                  <a:spcPts val="0"/>
                </a:spcAft>
                <a:buClr>
                  <a:schemeClr val="dk1"/>
                </a:buClr>
                <a:buSzPts val="2000"/>
                <a:buFont typeface="Calibri"/>
                <a:buAutoNum type="arabicPlain" startAt="102"/>
              </a:pPr>
              <a:r>
                <a:rPr lang="en-US" sz="2000">
                  <a:solidFill>
                    <a:schemeClr val="dk1"/>
                  </a:solidFill>
                  <a:latin typeface="Calibri"/>
                  <a:ea typeface="Calibri"/>
                  <a:cs typeface="Calibri"/>
                  <a:sym typeface="Calibri"/>
                </a:rPr>
                <a:t>     99       98</a:t>
              </a:r>
              <a:endParaRPr/>
            </a:p>
            <a:p>
              <a:pPr indent="-514350" lvl="0" marL="693737" marR="0" rtl="0" algn="l">
                <a:spcBef>
                  <a:spcPts val="400"/>
                </a:spcBef>
                <a:spcAft>
                  <a:spcPts val="0"/>
                </a:spcAft>
                <a:buClr>
                  <a:schemeClr val="dk1"/>
                </a:buClr>
                <a:buSzPts val="2000"/>
                <a:buFont typeface="Calibri"/>
                <a:buAutoNum type="arabicPlain" startAt="102"/>
              </a:pPr>
              <a:r>
                <a:rPr lang="en-US" sz="2000">
                  <a:solidFill>
                    <a:schemeClr val="dk1"/>
                  </a:solidFill>
                  <a:latin typeface="Calibri"/>
                  <a:ea typeface="Calibri"/>
                  <a:cs typeface="Calibri"/>
                  <a:sym typeface="Calibri"/>
                </a:rPr>
                <a:t>   100     102</a:t>
              </a:r>
              <a:endParaRPr/>
            </a:p>
          </p:txBody>
        </p:sp>
        <p:sp>
          <p:nvSpPr>
            <p:cNvPr id="1964" name="Google Shape;1964;p140"/>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
        <p:nvSpPr>
          <p:cNvPr id="1965" name="Google Shape;1965;p140"/>
          <p:cNvSpPr/>
          <p:nvPr/>
        </p:nvSpPr>
        <p:spPr>
          <a:xfrm>
            <a:off x="3206750" y="1905000"/>
            <a:ext cx="374650" cy="58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Cambria"/>
                <a:ea typeface="Cambria"/>
                <a:cs typeface="Cambria"/>
                <a:sym typeface="Cambria"/>
              </a:rPr>
              <a:t>-</a:t>
            </a:r>
            <a:endParaRPr/>
          </a:p>
        </p:txBody>
      </p:sp>
      <p:sp>
        <p:nvSpPr>
          <p:cNvPr id="1966" name="Google Shape;1966;p140"/>
          <p:cNvSpPr/>
          <p:nvPr/>
        </p:nvSpPr>
        <p:spPr>
          <a:xfrm>
            <a:off x="152400" y="3429000"/>
            <a:ext cx="2978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030A0"/>
                </a:solidFill>
                <a:latin typeface="Arial"/>
                <a:ea typeface="Arial"/>
                <a:cs typeface="Arial"/>
                <a:sym typeface="Arial"/>
              </a:rPr>
              <a:t>Input Image :</a:t>
            </a:r>
            <a:endParaRPr sz="1800">
              <a:solidFill>
                <a:schemeClr val="dk1"/>
              </a:solidFill>
              <a:latin typeface="Arial"/>
              <a:ea typeface="Arial"/>
              <a:cs typeface="Arial"/>
              <a:sym typeface="Arial"/>
            </a:endParaRPr>
          </a:p>
        </p:txBody>
      </p:sp>
      <p:sp>
        <p:nvSpPr>
          <p:cNvPr id="1967" name="Google Shape;1967;p140"/>
          <p:cNvSpPr/>
          <p:nvPr/>
        </p:nvSpPr>
        <p:spPr>
          <a:xfrm>
            <a:off x="2368550" y="1447800"/>
            <a:ext cx="374650" cy="58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Cambria"/>
                <a:ea typeface="Cambria"/>
                <a:cs typeface="Cambria"/>
                <a:sym typeface="Cambria"/>
              </a:rPr>
              <a:t>+</a:t>
            </a:r>
            <a:endParaRPr/>
          </a:p>
        </p:txBody>
      </p:sp>
      <p:grpSp>
        <p:nvGrpSpPr>
          <p:cNvPr id="1968" name="Google Shape;1968;p140"/>
          <p:cNvGrpSpPr/>
          <p:nvPr/>
        </p:nvGrpSpPr>
        <p:grpSpPr>
          <a:xfrm>
            <a:off x="152400" y="5562600"/>
            <a:ext cx="2978150" cy="1165225"/>
            <a:chOff x="0" y="1295400"/>
            <a:chExt cx="3423684" cy="1367873"/>
          </a:xfrm>
        </p:grpSpPr>
        <p:sp>
          <p:nvSpPr>
            <p:cNvPr id="1969" name="Google Shape;1969;p140"/>
            <p:cNvSpPr txBox="1"/>
            <p:nvPr/>
          </p:nvSpPr>
          <p:spPr>
            <a:xfrm>
              <a:off x="834022" y="1295400"/>
              <a:ext cx="2589662" cy="136787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000"/>
                <a:buFont typeface="Calibri"/>
                <a:buAutoNum type="arabicPlain" startAt="102"/>
              </a:pPr>
              <a:r>
                <a:rPr lang="en-US" sz="2000">
                  <a:solidFill>
                    <a:schemeClr val="dk1"/>
                  </a:solidFill>
                  <a:latin typeface="Calibri"/>
                  <a:ea typeface="Calibri"/>
                  <a:cs typeface="Calibri"/>
                  <a:sym typeface="Calibri"/>
                </a:rPr>
                <a:t>    -2       4</a:t>
              </a:r>
              <a:endParaRPr/>
            </a:p>
            <a:p>
              <a:pPr indent="0" lvl="0" marL="179387" marR="0" rtl="0" algn="l">
                <a:spcBef>
                  <a:spcPts val="400"/>
                </a:spcBef>
                <a:spcAft>
                  <a:spcPts val="0"/>
                </a:spcAft>
                <a:buNone/>
              </a:pPr>
              <a:r>
                <a:rPr lang="en-US" sz="2000">
                  <a:solidFill>
                    <a:schemeClr val="dk1"/>
                  </a:solidFill>
                  <a:latin typeface="Calibri"/>
                  <a:ea typeface="Calibri"/>
                  <a:cs typeface="Calibri"/>
                  <a:sym typeface="Calibri"/>
                </a:rPr>
                <a:t>-1          -4     -1  </a:t>
              </a:r>
              <a:endParaRPr/>
            </a:p>
            <a:p>
              <a:pPr indent="0" lvl="0" marL="179387" marR="0" rtl="0" algn="l">
                <a:spcBef>
                  <a:spcPts val="400"/>
                </a:spcBef>
                <a:spcAft>
                  <a:spcPts val="0"/>
                </a:spcAft>
                <a:buNone/>
              </a:pPr>
              <a:r>
                <a:rPr lang="en-US" sz="2000">
                  <a:solidFill>
                    <a:schemeClr val="dk1"/>
                  </a:solidFill>
                  <a:latin typeface="Calibri"/>
                  <a:ea typeface="Calibri"/>
                  <a:cs typeface="Calibri"/>
                  <a:sym typeface="Calibri"/>
                </a:rPr>
                <a:t> 6          -4      2</a:t>
              </a:r>
              <a:endParaRPr/>
            </a:p>
          </p:txBody>
        </p:sp>
        <p:sp>
          <p:nvSpPr>
            <p:cNvPr id="1970" name="Google Shape;1970;p140"/>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
        <p:nvSpPr>
          <p:cNvPr id="1971" name="Google Shape;1971;p140"/>
          <p:cNvSpPr/>
          <p:nvPr/>
        </p:nvSpPr>
        <p:spPr>
          <a:xfrm>
            <a:off x="152400" y="5105400"/>
            <a:ext cx="2978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030A0"/>
                </a:solidFill>
                <a:latin typeface="Arial"/>
                <a:ea typeface="Arial"/>
                <a:cs typeface="Arial"/>
                <a:sym typeface="Arial"/>
              </a:rPr>
              <a:t>DPCM Image :</a:t>
            </a:r>
            <a:endParaRPr sz="1800">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41"/>
          <p:cNvSpPr/>
          <p:nvPr/>
        </p:nvSpPr>
        <p:spPr>
          <a:xfrm>
            <a:off x="685800" y="1371600"/>
            <a:ext cx="908050" cy="7810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DPCM coded Input </a:t>
            </a:r>
            <a:endParaRPr b="1" sz="2000">
              <a:solidFill>
                <a:schemeClr val="dk1"/>
              </a:solidFill>
              <a:latin typeface="Arial"/>
              <a:ea typeface="Arial"/>
              <a:cs typeface="Arial"/>
              <a:sym typeface="Arial"/>
            </a:endParaRPr>
          </a:p>
        </p:txBody>
      </p:sp>
      <p:sp>
        <p:nvSpPr>
          <p:cNvPr id="1977" name="Google Shape;1977;p141"/>
          <p:cNvSpPr/>
          <p:nvPr/>
        </p:nvSpPr>
        <p:spPr>
          <a:xfrm>
            <a:off x="2309813" y="1447800"/>
            <a:ext cx="6605587" cy="369888"/>
          </a:xfrm>
          <a:prstGeom prst="rect">
            <a:avLst/>
          </a:prstGeom>
          <a:noFill/>
          <a:ln>
            <a:noFill/>
          </a:ln>
        </p:spPr>
        <p:txBody>
          <a:bodyPr anchorCtr="0" anchor="ctr" bIns="45700" lIns="91425" spcFirstLastPara="1" rIns="91425" wrap="square" tIns="45700">
            <a:noAutofit/>
          </a:bodyPr>
          <a:lstStyle/>
          <a:p>
            <a:pPr indent="571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8" name="Google Shape;1978;p141"/>
          <p:cNvSpPr/>
          <p:nvPr/>
        </p:nvSpPr>
        <p:spPr>
          <a:xfrm>
            <a:off x="857250" y="457200"/>
            <a:ext cx="2205038" cy="769938"/>
          </a:xfrm>
          <a:prstGeom prst="rect">
            <a:avLst/>
          </a:prstGeom>
          <a:noFill/>
          <a:ln>
            <a:noFill/>
          </a:ln>
        </p:spPr>
        <p:txBody>
          <a:bodyPr anchorCtr="0" anchor="ctr" bIns="45700" lIns="91425" spcFirstLastPara="1" rIns="91425" wrap="square" tIns="45700">
            <a:noAutofit/>
          </a:bodyPr>
          <a:lstStyle/>
          <a:p>
            <a:pPr indent="2000250" lvl="0" marL="0" marR="0" rtl="0" algn="l">
              <a:spcBef>
                <a:spcPts val="0"/>
              </a:spcBef>
              <a:spcAft>
                <a:spcPts val="0"/>
              </a:spcAft>
              <a:buNone/>
            </a:pPr>
            <a:br>
              <a:rPr lang="en-US" sz="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20002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9" name="Google Shape;1979;p141"/>
          <p:cNvSpPr/>
          <p:nvPr/>
        </p:nvSpPr>
        <p:spPr>
          <a:xfrm>
            <a:off x="857250" y="781050"/>
            <a:ext cx="2435225" cy="369888"/>
          </a:xfrm>
          <a:prstGeom prst="rect">
            <a:avLst/>
          </a:prstGeom>
          <a:noFill/>
          <a:ln>
            <a:noFill/>
          </a:ln>
        </p:spPr>
        <p:txBody>
          <a:bodyPr anchorCtr="0" anchor="ctr" bIns="45700" lIns="91425" spcFirstLastPara="1" rIns="91425" wrap="square" tIns="45700">
            <a:noAutofit/>
          </a:bodyPr>
          <a:lstStyle/>
          <a:p>
            <a:pPr indent="222885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0" name="Google Shape;1980;p141"/>
          <p:cNvSpPr/>
          <p:nvPr/>
        </p:nvSpPr>
        <p:spPr>
          <a:xfrm>
            <a:off x="838200" y="1019175"/>
            <a:ext cx="2406650" cy="554038"/>
          </a:xfrm>
          <a:prstGeom prst="rect">
            <a:avLst/>
          </a:prstGeom>
          <a:noFill/>
          <a:ln>
            <a:noFill/>
          </a:ln>
        </p:spPr>
        <p:txBody>
          <a:bodyPr anchorCtr="0" anchor="ctr" bIns="45700" lIns="91425" spcFirstLastPara="1" rIns="91425" wrap="square" tIns="45700">
            <a:noAutofit/>
          </a:bodyPr>
          <a:lstStyle/>
          <a:p>
            <a:pPr indent="57150" lvl="0" marL="0" marR="0" rtl="0" algn="l">
              <a:spcBef>
                <a:spcPts val="0"/>
              </a:spcBef>
              <a:spcAft>
                <a:spcPts val="0"/>
              </a:spcAft>
              <a:buNone/>
            </a:pPr>
            <a:r>
              <a:rPr b="1" lang="en-US" sz="1200">
                <a:solidFill>
                  <a:schemeClr val="dk1"/>
                </a:solidFill>
                <a:latin typeface="Arial"/>
                <a:ea typeface="Arial"/>
                <a:cs typeface="Arial"/>
                <a:sym typeface="Arial"/>
              </a:rPr>
              <a:t>                                                  </a:t>
            </a:r>
            <a:endParaRPr sz="800">
              <a:solidFill>
                <a:schemeClr val="dk1"/>
              </a:solidFill>
              <a:latin typeface="Arial"/>
              <a:ea typeface="Arial"/>
              <a:cs typeface="Arial"/>
              <a:sym typeface="Arial"/>
            </a:endParaRPr>
          </a:p>
          <a:p>
            <a:pPr indent="5715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81" name="Google Shape;1981;p141"/>
          <p:cNvCxnSpPr/>
          <p:nvPr/>
        </p:nvCxnSpPr>
        <p:spPr>
          <a:xfrm>
            <a:off x="1593850" y="1830388"/>
            <a:ext cx="2725738" cy="0"/>
          </a:xfrm>
          <a:prstGeom prst="straightConnector1">
            <a:avLst/>
          </a:prstGeom>
          <a:noFill/>
          <a:ln cap="flat" cmpd="sng" w="38100">
            <a:solidFill>
              <a:srgbClr val="660066"/>
            </a:solidFill>
            <a:prstDash val="solid"/>
            <a:round/>
            <a:headEnd len="med" w="med" type="none"/>
            <a:tailEnd len="med" w="med" type="triangle"/>
          </a:ln>
        </p:spPr>
      </p:cxnSp>
      <p:cxnSp>
        <p:nvCxnSpPr>
          <p:cNvPr id="1982" name="Google Shape;1982;p141"/>
          <p:cNvCxnSpPr/>
          <p:nvPr/>
        </p:nvCxnSpPr>
        <p:spPr>
          <a:xfrm rot="10800000">
            <a:off x="4679950" y="2667000"/>
            <a:ext cx="654050" cy="0"/>
          </a:xfrm>
          <a:prstGeom prst="straightConnector1">
            <a:avLst/>
          </a:prstGeom>
          <a:noFill/>
          <a:ln cap="flat" cmpd="sng" w="38100">
            <a:solidFill>
              <a:srgbClr val="660066"/>
            </a:solidFill>
            <a:prstDash val="solid"/>
            <a:round/>
            <a:headEnd len="med" w="med" type="none"/>
            <a:tailEnd len="med" w="med" type="none"/>
          </a:ln>
        </p:spPr>
      </p:cxnSp>
      <p:sp>
        <p:nvSpPr>
          <p:cNvPr id="1983" name="Google Shape;1983;p141"/>
          <p:cNvSpPr/>
          <p:nvPr/>
        </p:nvSpPr>
        <p:spPr>
          <a:xfrm>
            <a:off x="5105400" y="2286000"/>
            <a:ext cx="1371600" cy="685800"/>
          </a:xfrm>
          <a:prstGeom prst="rect">
            <a:avLst/>
          </a:prstGeom>
          <a:solidFill>
            <a:srgbClr val="D6E3B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Predictor</a:t>
            </a:r>
            <a:endParaRPr b="1" sz="2000">
              <a:solidFill>
                <a:schemeClr val="dk1"/>
              </a:solidFill>
              <a:latin typeface="Arial"/>
              <a:ea typeface="Arial"/>
              <a:cs typeface="Arial"/>
              <a:sym typeface="Arial"/>
            </a:endParaRPr>
          </a:p>
          <a:p>
            <a:pPr indent="0" lvl="0" marL="0" marR="0" rtl="0" algn="ctr">
              <a:spcBef>
                <a:spcPts val="0"/>
              </a:spcBef>
              <a:spcAft>
                <a:spcPts val="0"/>
              </a:spcAft>
              <a:buNone/>
            </a:pPr>
            <a:r>
              <a:rPr b="1" lang="en-US" sz="2000">
                <a:solidFill>
                  <a:schemeClr val="dk1"/>
                </a:solidFill>
                <a:latin typeface="Arial"/>
                <a:ea typeface="Arial"/>
                <a:cs typeface="Arial"/>
                <a:sym typeface="Arial"/>
              </a:rPr>
              <a:t>(Delay)</a:t>
            </a:r>
            <a:endParaRPr b="1" sz="2000">
              <a:solidFill>
                <a:schemeClr val="dk1"/>
              </a:solidFill>
              <a:latin typeface="Arial"/>
              <a:ea typeface="Arial"/>
              <a:cs typeface="Arial"/>
              <a:sym typeface="Arial"/>
            </a:endParaRPr>
          </a:p>
        </p:txBody>
      </p:sp>
      <p:cxnSp>
        <p:nvCxnSpPr>
          <p:cNvPr id="1984" name="Google Shape;1984;p141"/>
          <p:cNvCxnSpPr/>
          <p:nvPr/>
        </p:nvCxnSpPr>
        <p:spPr>
          <a:xfrm rot="10800000">
            <a:off x="6477000" y="2667000"/>
            <a:ext cx="454025" cy="0"/>
          </a:xfrm>
          <a:prstGeom prst="straightConnector1">
            <a:avLst/>
          </a:prstGeom>
          <a:noFill/>
          <a:ln cap="flat" cmpd="sng" w="38100">
            <a:solidFill>
              <a:srgbClr val="660066"/>
            </a:solidFill>
            <a:prstDash val="solid"/>
            <a:round/>
            <a:headEnd len="med" w="med" type="none"/>
            <a:tailEnd len="med" w="med" type="triangle"/>
          </a:ln>
        </p:spPr>
      </p:cxnSp>
      <p:cxnSp>
        <p:nvCxnSpPr>
          <p:cNvPr id="1985" name="Google Shape;1985;p141"/>
          <p:cNvCxnSpPr/>
          <p:nvPr/>
        </p:nvCxnSpPr>
        <p:spPr>
          <a:xfrm>
            <a:off x="4800600" y="1828800"/>
            <a:ext cx="2590800" cy="1588"/>
          </a:xfrm>
          <a:prstGeom prst="straightConnector1">
            <a:avLst/>
          </a:prstGeom>
          <a:noFill/>
          <a:ln cap="flat" cmpd="sng" w="38100">
            <a:solidFill>
              <a:srgbClr val="660066"/>
            </a:solidFill>
            <a:prstDash val="solid"/>
            <a:round/>
            <a:headEnd len="med" w="med" type="none"/>
            <a:tailEnd len="med" w="med" type="triangle"/>
          </a:ln>
        </p:spPr>
      </p:cxnSp>
      <p:sp>
        <p:nvSpPr>
          <p:cNvPr id="1986" name="Google Shape;1986;p141"/>
          <p:cNvSpPr/>
          <p:nvPr/>
        </p:nvSpPr>
        <p:spPr>
          <a:xfrm>
            <a:off x="7124700" y="1981200"/>
            <a:ext cx="1714500" cy="11493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Reconstructed  Input  Image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1987" name="Google Shape;1987;p141"/>
          <p:cNvSpPr/>
          <p:nvPr/>
        </p:nvSpPr>
        <p:spPr>
          <a:xfrm>
            <a:off x="2209800" y="1503363"/>
            <a:ext cx="1193800" cy="706437"/>
          </a:xfrm>
          <a:prstGeom prst="rect">
            <a:avLst/>
          </a:prstGeom>
          <a:solidFill>
            <a:srgbClr val="C5D8F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Source</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Encoder</a:t>
            </a:r>
            <a:endParaRPr/>
          </a:p>
        </p:txBody>
      </p:sp>
      <p:cxnSp>
        <p:nvCxnSpPr>
          <p:cNvPr id="1988" name="Google Shape;1988;p141"/>
          <p:cNvCxnSpPr/>
          <p:nvPr/>
        </p:nvCxnSpPr>
        <p:spPr>
          <a:xfrm rot="10800000">
            <a:off x="6921500" y="1830388"/>
            <a:ext cx="0" cy="836612"/>
          </a:xfrm>
          <a:prstGeom prst="straightConnector1">
            <a:avLst/>
          </a:prstGeom>
          <a:noFill/>
          <a:ln cap="flat" cmpd="sng" w="38100">
            <a:solidFill>
              <a:srgbClr val="660066"/>
            </a:solidFill>
            <a:prstDash val="solid"/>
            <a:round/>
            <a:headEnd len="med" w="med" type="none"/>
            <a:tailEnd len="med" w="med" type="none"/>
          </a:ln>
        </p:spPr>
      </p:cxnSp>
      <p:sp>
        <p:nvSpPr>
          <p:cNvPr id="1989" name="Google Shape;1989;p141"/>
          <p:cNvSpPr/>
          <p:nvPr/>
        </p:nvSpPr>
        <p:spPr>
          <a:xfrm>
            <a:off x="0" y="0"/>
            <a:ext cx="184150" cy="3698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90" name="Google Shape;1990;p141"/>
          <p:cNvCxnSpPr/>
          <p:nvPr/>
        </p:nvCxnSpPr>
        <p:spPr>
          <a:xfrm rot="10800000">
            <a:off x="4648200" y="2057400"/>
            <a:ext cx="0" cy="609600"/>
          </a:xfrm>
          <a:prstGeom prst="straightConnector1">
            <a:avLst/>
          </a:prstGeom>
          <a:noFill/>
          <a:ln cap="sq" cmpd="sng" w="38100">
            <a:solidFill>
              <a:srgbClr val="660066"/>
            </a:solidFill>
            <a:prstDash val="solid"/>
            <a:round/>
            <a:headEnd len="sm" w="sm" type="none"/>
            <a:tailEnd len="med" w="med" type="stealth"/>
          </a:ln>
        </p:spPr>
      </p:cxnSp>
      <p:sp>
        <p:nvSpPr>
          <p:cNvPr id="1991" name="Google Shape;1991;p141"/>
          <p:cNvSpPr txBox="1"/>
          <p:nvPr>
            <p:ph type="title"/>
          </p:nvPr>
        </p:nvSpPr>
        <p:spPr>
          <a:xfrm>
            <a:off x="38100" y="0"/>
            <a:ext cx="8915400" cy="74453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800000"/>
                </a:solidFill>
                <a:latin typeface="Calibri"/>
                <a:ea typeface="Calibri"/>
                <a:cs typeface="Calibri"/>
                <a:sym typeface="Calibri"/>
              </a:rPr>
              <a:t>Lossless Predictive Coding </a:t>
            </a:r>
            <a:r>
              <a:rPr b="1" lang="en-US" sz="3200">
                <a:solidFill>
                  <a:srgbClr val="3333FF"/>
                </a:solidFill>
                <a:latin typeface="Calibri"/>
                <a:ea typeface="Calibri"/>
                <a:cs typeface="Calibri"/>
                <a:sym typeface="Calibri"/>
              </a:rPr>
              <a:t>:  </a:t>
            </a:r>
            <a:r>
              <a:rPr b="1" lang="en-US" sz="3200">
                <a:solidFill>
                  <a:srgbClr val="C00000"/>
                </a:solidFill>
                <a:latin typeface="Calibri"/>
                <a:ea typeface="Calibri"/>
                <a:cs typeface="Calibri"/>
                <a:sym typeface="Calibri"/>
              </a:rPr>
              <a:t>Differencial PCM </a:t>
            </a:r>
            <a:endParaRPr sz="3200">
              <a:latin typeface="Calibri"/>
              <a:ea typeface="Calibri"/>
              <a:cs typeface="Calibri"/>
              <a:sym typeface="Calibri"/>
            </a:endParaRPr>
          </a:p>
        </p:txBody>
      </p:sp>
      <p:sp>
        <p:nvSpPr>
          <p:cNvPr id="1992" name="Google Shape;1992;p141"/>
          <p:cNvSpPr txBox="1"/>
          <p:nvPr/>
        </p:nvSpPr>
        <p:spPr>
          <a:xfrm>
            <a:off x="76200" y="685800"/>
            <a:ext cx="398462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(b)  </a:t>
            </a:r>
            <a:r>
              <a:rPr b="1" lang="en-US" sz="2400">
                <a:solidFill>
                  <a:srgbClr val="6600CC"/>
                </a:solidFill>
                <a:latin typeface="Calibri"/>
                <a:ea typeface="Calibri"/>
                <a:cs typeface="Calibri"/>
                <a:sym typeface="Calibri"/>
              </a:rPr>
              <a:t>DPCM  Decoder</a:t>
            </a:r>
            <a:endParaRPr/>
          </a:p>
        </p:txBody>
      </p:sp>
      <p:grpSp>
        <p:nvGrpSpPr>
          <p:cNvPr id="1993" name="Google Shape;1993;p141"/>
          <p:cNvGrpSpPr/>
          <p:nvPr/>
        </p:nvGrpSpPr>
        <p:grpSpPr>
          <a:xfrm>
            <a:off x="4343400" y="1562100"/>
            <a:ext cx="482600" cy="457200"/>
            <a:chOff x="3733800" y="1791084"/>
            <a:chExt cx="482858" cy="457200"/>
          </a:xfrm>
        </p:grpSpPr>
        <p:sp>
          <p:nvSpPr>
            <p:cNvPr id="1994" name="Google Shape;1994;p141"/>
            <p:cNvSpPr/>
            <p:nvPr/>
          </p:nvSpPr>
          <p:spPr>
            <a:xfrm>
              <a:off x="3733800" y="1791084"/>
              <a:ext cx="482858" cy="457200"/>
            </a:xfrm>
            <a:prstGeom prst="ellipse">
              <a:avLst/>
            </a:prstGeom>
            <a:noFill/>
            <a:ln cap="flat" cmpd="sng" w="38100">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5" name="Google Shape;1995;p141"/>
            <p:cNvSpPr/>
            <p:nvPr/>
          </p:nvSpPr>
          <p:spPr>
            <a:xfrm>
              <a:off x="3810041" y="1829184"/>
              <a:ext cx="304963" cy="381000"/>
            </a:xfrm>
            <a:prstGeom prst="mathPlus">
              <a:avLst>
                <a:gd fmla="val 23520" name="adj1"/>
              </a:avLst>
            </a:prstGeom>
            <a:solidFill>
              <a:srgbClr val="FF0000"/>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96" name="Google Shape;1996;p141"/>
          <p:cNvGrpSpPr/>
          <p:nvPr/>
        </p:nvGrpSpPr>
        <p:grpSpPr>
          <a:xfrm>
            <a:off x="0" y="6400800"/>
            <a:ext cx="9144000" cy="609600"/>
            <a:chOff x="0" y="6324600"/>
            <a:chExt cx="9144000" cy="609600"/>
          </a:xfrm>
        </p:grpSpPr>
        <p:sp>
          <p:nvSpPr>
            <p:cNvPr id="1997" name="Google Shape;1997;p141"/>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1998" name="Google Shape;1998;p141"/>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aphicFrame>
        <p:nvGraphicFramePr>
          <p:cNvPr id="1999" name="Google Shape;1999;p141"/>
          <p:cNvGraphicFramePr/>
          <p:nvPr/>
        </p:nvGraphicFramePr>
        <p:xfrm>
          <a:off x="228600" y="2971800"/>
          <a:ext cx="3000000" cy="3000000"/>
        </p:xfrm>
        <a:graphic>
          <a:graphicData uri="http://schemas.openxmlformats.org/drawingml/2006/table">
            <a:tbl>
              <a:tblPr>
                <a:noFill/>
                <a:tableStyleId>{733F38CF-D5FC-4BE6-AE9B-73515147694F}</a:tableStyleId>
              </a:tblPr>
              <a:tblGrid>
                <a:gridCol w="855350"/>
                <a:gridCol w="973450"/>
                <a:gridCol w="1143000"/>
              </a:tblGrid>
              <a:tr h="487675">
                <a:tc>
                  <a:txBody>
                    <a:bodyPr/>
                    <a:lstStyle/>
                    <a:p>
                      <a:pPr indent="0" lvl="0" marL="0" marR="0" rtl="0" algn="just">
                        <a:lnSpc>
                          <a:spcPct val="100000"/>
                        </a:lnSpc>
                        <a:spcBef>
                          <a:spcPts val="0"/>
                        </a:spcBef>
                        <a:spcAft>
                          <a:spcPts val="0"/>
                        </a:spcAft>
                        <a:buClr>
                          <a:schemeClr val="dk1"/>
                        </a:buClr>
                        <a:buSzPts val="2000"/>
                        <a:buFont typeface="Cambria"/>
                        <a:buNone/>
                      </a:pPr>
                      <a:r>
                        <a:rPr b="1" lang="en-US" sz="2000">
                          <a:latin typeface="Cambria"/>
                          <a:ea typeface="Cambria"/>
                          <a:cs typeface="Cambria"/>
                          <a:sym typeface="Cambria"/>
                        </a:rPr>
                        <a:t>e(x,y)</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just">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spcBef>
                          <a:spcPts val="0"/>
                        </a:spcBef>
                        <a:spcAft>
                          <a:spcPts val="0"/>
                        </a:spcAft>
                        <a:buNone/>
                      </a:pPr>
                      <a:r>
                        <a:rPr b="1" lang="en-US" sz="2000">
                          <a:latin typeface="Cambria"/>
                          <a:ea typeface="Cambria"/>
                          <a:cs typeface="Cambria"/>
                          <a:sym typeface="Cambria"/>
                        </a:rPr>
                        <a:t>f(x,y)</a:t>
                      </a:r>
                      <a:endParaRPr b="1" sz="2000">
                        <a:latin typeface="Cambria"/>
                        <a:ea typeface="Cambria"/>
                        <a:cs typeface="Cambria"/>
                        <a:sym typeface="Cambria"/>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356650">
                <a:tc>
                  <a:txBody>
                    <a:bodyPr/>
                    <a:lstStyle/>
                    <a:p>
                      <a:pPr indent="0" lvl="0" marL="0" marR="0" rtl="0" algn="ctr">
                        <a:spcBef>
                          <a:spcPts val="0"/>
                        </a:spcBef>
                        <a:spcAft>
                          <a:spcPts val="0"/>
                        </a:spcAft>
                        <a:buNone/>
                      </a:pPr>
                      <a:r>
                        <a:rPr lang="en-US" sz="1800"/>
                        <a:t>102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650">
                <a:tc>
                  <a:txBody>
                    <a:bodyPr/>
                    <a:lstStyle/>
                    <a:p>
                      <a:pPr indent="0" lvl="0" marL="0" marR="0" rtl="0" algn="ctr">
                        <a:spcBef>
                          <a:spcPts val="0"/>
                        </a:spcBef>
                        <a:spcAft>
                          <a:spcPts val="0"/>
                        </a:spcAft>
                        <a:buNone/>
                      </a:pPr>
                      <a:r>
                        <a:rPr lang="en-US" sz="1800"/>
                        <a:t>-2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102</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650">
                <a:tc>
                  <a:txBody>
                    <a:bodyPr/>
                    <a:lstStyle/>
                    <a:p>
                      <a:pPr indent="0" lvl="0" marL="0" marR="0" rtl="0" algn="ctr">
                        <a:spcBef>
                          <a:spcPts val="0"/>
                        </a:spcBef>
                        <a:spcAft>
                          <a:spcPts val="0"/>
                        </a:spcAft>
                        <a:buNone/>
                      </a:pPr>
                      <a:r>
                        <a:rPr lang="en-US" sz="1800"/>
                        <a:t>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100</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lang="en-US" sz="1800"/>
                        <a:t>-1</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103</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lang="en-US" sz="1800"/>
                        <a:t>-4</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103</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a:t>99</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99</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a:t>98</a:t>
                      </a:r>
                      <a:endParaRPr sz="1800"/>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98</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104</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100</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325">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2</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100</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102</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000" name="Google Shape;2000;p141"/>
          <p:cNvPicPr preferRelativeResize="0"/>
          <p:nvPr/>
        </p:nvPicPr>
        <p:blipFill rotWithShape="1">
          <a:blip r:embed="rId3">
            <a:alphaModFix/>
          </a:blip>
          <a:srcRect b="0" l="0" r="0" t="0"/>
          <a:stretch/>
        </p:blipFill>
        <p:spPr>
          <a:xfrm>
            <a:off x="1143000" y="3025775"/>
            <a:ext cx="815975" cy="327025"/>
          </a:xfrm>
          <a:prstGeom prst="rect">
            <a:avLst/>
          </a:prstGeom>
          <a:noFill/>
          <a:ln>
            <a:noFill/>
          </a:ln>
        </p:spPr>
      </p:pic>
      <p:pic>
        <p:nvPicPr>
          <p:cNvPr id="2001" name="Google Shape;2001;p141"/>
          <p:cNvPicPr preferRelativeResize="0"/>
          <p:nvPr/>
        </p:nvPicPr>
        <p:blipFill rotWithShape="1">
          <a:blip r:embed="rId3">
            <a:alphaModFix/>
          </a:blip>
          <a:srcRect b="0" l="0" r="0" t="0"/>
          <a:stretch/>
        </p:blipFill>
        <p:spPr>
          <a:xfrm>
            <a:off x="4137025" y="2743200"/>
            <a:ext cx="815975" cy="327025"/>
          </a:xfrm>
          <a:prstGeom prst="rect">
            <a:avLst/>
          </a:prstGeom>
          <a:noFill/>
          <a:ln>
            <a:noFill/>
          </a:ln>
        </p:spPr>
      </p:pic>
      <p:sp>
        <p:nvSpPr>
          <p:cNvPr id="2002" name="Google Shape;2002;p141"/>
          <p:cNvSpPr/>
          <p:nvPr/>
        </p:nvSpPr>
        <p:spPr>
          <a:xfrm>
            <a:off x="7407275" y="1535113"/>
            <a:ext cx="746125"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f(x,y)</a:t>
            </a:r>
            <a:endParaRPr/>
          </a:p>
        </p:txBody>
      </p:sp>
      <p:sp>
        <p:nvSpPr>
          <p:cNvPr id="2003" name="Google Shape;2003;p141"/>
          <p:cNvSpPr/>
          <p:nvPr/>
        </p:nvSpPr>
        <p:spPr>
          <a:xfrm>
            <a:off x="6553200" y="2754313"/>
            <a:ext cx="746125" cy="369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f(x,y)</a:t>
            </a:r>
            <a:endParaRPr/>
          </a:p>
        </p:txBody>
      </p:sp>
      <p:sp>
        <p:nvSpPr>
          <p:cNvPr id="2004" name="Google Shape;2004;p141"/>
          <p:cNvSpPr/>
          <p:nvPr/>
        </p:nvSpPr>
        <p:spPr>
          <a:xfrm>
            <a:off x="3481388" y="1295400"/>
            <a:ext cx="793750"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e(x,y)</a:t>
            </a:r>
            <a:endParaRPr/>
          </a:p>
        </p:txBody>
      </p:sp>
      <p:grpSp>
        <p:nvGrpSpPr>
          <p:cNvPr id="2005" name="Google Shape;2005;p141"/>
          <p:cNvGrpSpPr/>
          <p:nvPr/>
        </p:nvGrpSpPr>
        <p:grpSpPr>
          <a:xfrm>
            <a:off x="4495800" y="4267200"/>
            <a:ext cx="3657600" cy="1752600"/>
            <a:chOff x="0" y="1295400"/>
            <a:chExt cx="3423684" cy="2057400"/>
          </a:xfrm>
        </p:grpSpPr>
        <p:sp>
          <p:nvSpPr>
            <p:cNvPr id="2006" name="Google Shape;2006;p141"/>
            <p:cNvSpPr txBox="1"/>
            <p:nvPr/>
          </p:nvSpPr>
          <p:spPr>
            <a:xfrm>
              <a:off x="833632" y="1448214"/>
              <a:ext cx="2590052"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800"/>
                <a:buFont typeface="Calibri"/>
                <a:buAutoNum type="arabicPlain" startAt="102"/>
              </a:pPr>
              <a:r>
                <a:rPr lang="en-US" sz="2800">
                  <a:solidFill>
                    <a:schemeClr val="dk1"/>
                  </a:solidFill>
                  <a:latin typeface="Calibri"/>
                  <a:ea typeface="Calibri"/>
                  <a:cs typeface="Calibri"/>
                  <a:sym typeface="Calibri"/>
                </a:rPr>
                <a:t>   100     104</a:t>
              </a:r>
              <a:endParaRPr/>
            </a:p>
            <a:p>
              <a:pPr indent="-514350" lvl="0" marL="693737" marR="0" rtl="0" algn="l">
                <a:spcBef>
                  <a:spcPts val="560"/>
                </a:spcBef>
                <a:spcAft>
                  <a:spcPts val="0"/>
                </a:spcAft>
                <a:buClr>
                  <a:schemeClr val="dk1"/>
                </a:buClr>
                <a:buSzPts val="2800"/>
                <a:buFont typeface="Calibri"/>
                <a:buAutoNum type="arabicPlain" startAt="102"/>
              </a:pPr>
              <a:r>
                <a:rPr lang="en-US" sz="2800">
                  <a:solidFill>
                    <a:schemeClr val="dk1"/>
                  </a:solidFill>
                  <a:latin typeface="Calibri"/>
                  <a:ea typeface="Calibri"/>
                  <a:cs typeface="Calibri"/>
                  <a:sym typeface="Calibri"/>
                </a:rPr>
                <a:t>     99       98</a:t>
              </a:r>
              <a:endParaRPr/>
            </a:p>
            <a:p>
              <a:pPr indent="-514350" lvl="0" marL="693737" marR="0" rtl="0" algn="l">
                <a:spcBef>
                  <a:spcPts val="560"/>
                </a:spcBef>
                <a:spcAft>
                  <a:spcPts val="0"/>
                </a:spcAft>
                <a:buClr>
                  <a:schemeClr val="dk1"/>
                </a:buClr>
                <a:buSzPts val="2800"/>
                <a:buFont typeface="Calibri"/>
                <a:buAutoNum type="arabicPlain" startAt="102"/>
              </a:pPr>
              <a:r>
                <a:rPr lang="en-US" sz="2800">
                  <a:solidFill>
                    <a:schemeClr val="dk1"/>
                  </a:solidFill>
                  <a:latin typeface="Calibri"/>
                  <a:ea typeface="Calibri"/>
                  <a:cs typeface="Calibri"/>
                  <a:sym typeface="Calibri"/>
                </a:rPr>
                <a:t>   100     102</a:t>
              </a:r>
              <a:endParaRPr/>
            </a:p>
          </p:txBody>
        </p:sp>
        <p:sp>
          <p:nvSpPr>
            <p:cNvPr id="2007" name="Google Shape;2007;p141"/>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B = </a:t>
              </a:r>
              <a:endParaRPr/>
            </a:p>
          </p:txBody>
        </p:sp>
      </p:grpSp>
      <p:sp>
        <p:nvSpPr>
          <p:cNvPr id="2008" name="Google Shape;2008;p141"/>
          <p:cNvSpPr/>
          <p:nvPr/>
        </p:nvSpPr>
        <p:spPr>
          <a:xfrm>
            <a:off x="4489450" y="3810000"/>
            <a:ext cx="2978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030A0"/>
                </a:solidFill>
                <a:latin typeface="Arial"/>
                <a:ea typeface="Arial"/>
                <a:cs typeface="Arial"/>
                <a:sym typeface="Arial"/>
              </a:rPr>
              <a:t>Decoded Image :</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p:nvPr/>
        </p:nvSpPr>
        <p:spPr>
          <a:xfrm>
            <a:off x="1524000" y="457200"/>
            <a:ext cx="7086600" cy="144621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C00000"/>
              </a:buClr>
              <a:buSzPts val="2800"/>
              <a:buFont typeface="Times New Roman"/>
              <a:buAutoNum type="arabicPeriod" startAt="2"/>
            </a:pPr>
            <a:r>
              <a:rPr b="1" lang="en-US" sz="2800">
                <a:solidFill>
                  <a:srgbClr val="C00000"/>
                </a:solidFill>
                <a:latin typeface="Times New Roman"/>
                <a:ea typeface="Times New Roman"/>
                <a:cs typeface="Times New Roman"/>
                <a:sym typeface="Times New Roman"/>
              </a:rPr>
              <a:t>Lossy Compression Techniques </a:t>
            </a:r>
            <a:r>
              <a:rPr b="1" lang="en-US" sz="2800">
                <a:solidFill>
                  <a:schemeClr val="dk1"/>
                </a:solidFill>
                <a:latin typeface="Times New Roman"/>
                <a:ea typeface="Times New Roman"/>
                <a:cs typeface="Times New Roman"/>
                <a:sym typeface="Times New Roman"/>
              </a:rPr>
              <a:t>:</a:t>
            </a:r>
            <a:r>
              <a:rPr b="1" lang="en-US" sz="2400">
                <a:solidFill>
                  <a:srgbClr val="3366FF"/>
                </a:solidFill>
                <a:latin typeface="Times New Roman"/>
                <a:ea typeface="Times New Roman"/>
                <a:cs typeface="Times New Roman"/>
                <a:sym typeface="Times New Roman"/>
              </a:rPr>
              <a:t> </a:t>
            </a:r>
            <a:endParaRPr/>
          </a:p>
          <a:p>
            <a:pPr indent="-457200" lvl="0" marL="457200" marR="0" rtl="0" algn="l">
              <a:spcBef>
                <a:spcPts val="1200"/>
              </a:spcBef>
              <a:spcAft>
                <a:spcPts val="0"/>
              </a:spcAft>
              <a:buNone/>
            </a:pPr>
            <a:r>
              <a:rPr lang="en-US" sz="2400">
                <a:solidFill>
                  <a:srgbClr val="333399"/>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Useful as very high compression ratios can be achieved with insignificant amount of data loss.</a:t>
            </a:r>
            <a:endParaRPr/>
          </a:p>
        </p:txBody>
      </p:sp>
      <p:sp>
        <p:nvSpPr>
          <p:cNvPr id="562" name="Google Shape;562;p70"/>
          <p:cNvSpPr/>
          <p:nvPr/>
        </p:nvSpPr>
        <p:spPr>
          <a:xfrm>
            <a:off x="1371600" y="2984500"/>
            <a:ext cx="7620000" cy="3111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lang="en-US" sz="2800">
                <a:solidFill>
                  <a:schemeClr val="dk1"/>
                </a:solidFill>
                <a:latin typeface="Times New Roman"/>
                <a:ea typeface="Times New Roman"/>
                <a:cs typeface="Times New Roman"/>
                <a:sym typeface="Times New Roman"/>
              </a:rPr>
              <a:t>       </a:t>
            </a:r>
            <a:endParaRPr b="1" sz="2400">
              <a:solidFill>
                <a:schemeClr val="dk1"/>
              </a:solidFill>
              <a:latin typeface="Arial"/>
              <a:ea typeface="Arial"/>
              <a:cs typeface="Arial"/>
              <a:sym typeface="Arial"/>
            </a:endParaRPr>
          </a:p>
          <a:p>
            <a:pPr indent="-342900" lvl="0" marL="342900" marR="0" rtl="0" algn="l">
              <a:spcBef>
                <a:spcPts val="640"/>
              </a:spcBef>
              <a:spcAft>
                <a:spcPts val="0"/>
              </a:spcAft>
              <a:buClr>
                <a:schemeClr val="dk2"/>
              </a:buClr>
              <a:buSzPts val="3200"/>
              <a:buFont typeface="Noto Sans Symbols"/>
              <a:buNone/>
            </a:pPr>
            <a:r>
              <a:t/>
            </a:r>
            <a:endParaRPr sz="3200">
              <a:solidFill>
                <a:schemeClr val="dk1"/>
              </a:solidFill>
              <a:latin typeface="Times New Roman"/>
              <a:ea typeface="Times New Roman"/>
              <a:cs typeface="Times New Roman"/>
              <a:sym typeface="Times New Roman"/>
            </a:endParaRPr>
          </a:p>
        </p:txBody>
      </p:sp>
      <p:sp>
        <p:nvSpPr>
          <p:cNvPr id="563" name="Google Shape;563;p70"/>
          <p:cNvSpPr/>
          <p:nvPr/>
        </p:nvSpPr>
        <p:spPr>
          <a:xfrm>
            <a:off x="1600200" y="2057400"/>
            <a:ext cx="7239000" cy="24558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2400">
                <a:solidFill>
                  <a:schemeClr val="dk1"/>
                </a:solidFill>
                <a:latin typeface="Times New Roman"/>
                <a:ea typeface="Times New Roman"/>
                <a:cs typeface="Times New Roman"/>
                <a:sym typeface="Times New Roman"/>
              </a:rPr>
              <a:t>.     1.  Improved Gray Scale Quantization</a:t>
            </a:r>
            <a:endParaRPr/>
          </a:p>
          <a:p>
            <a:pPr indent="-61913" lvl="0" marL="457200" marR="0" rtl="0" algn="l">
              <a:spcBef>
                <a:spcPts val="1200"/>
              </a:spcBef>
              <a:spcAft>
                <a:spcPts val="0"/>
              </a:spcAft>
              <a:buNone/>
            </a:pPr>
            <a:r>
              <a:rPr lang="en-US" sz="2400">
                <a:solidFill>
                  <a:schemeClr val="dk1"/>
                </a:solidFill>
                <a:latin typeface="Times New Roman"/>
                <a:ea typeface="Times New Roman"/>
                <a:cs typeface="Times New Roman"/>
                <a:sym typeface="Times New Roman"/>
              </a:rPr>
              <a:t> 2.  Lossy Predictive Coding : Delta Modulation</a:t>
            </a:r>
            <a:endParaRPr/>
          </a:p>
          <a:p>
            <a:pPr indent="-457200" lvl="0" marL="457200" marR="0" rtl="0" algn="l">
              <a:spcBef>
                <a:spcPts val="1200"/>
              </a:spcBef>
              <a:spcAft>
                <a:spcPts val="0"/>
              </a:spcAft>
              <a:buNone/>
            </a:pPr>
            <a:r>
              <a:rPr lang="en-US" sz="2400">
                <a:solidFill>
                  <a:schemeClr val="dk1"/>
                </a:solidFill>
                <a:latin typeface="Times New Roman"/>
                <a:ea typeface="Times New Roman"/>
                <a:cs typeface="Times New Roman"/>
                <a:sym typeface="Times New Roman"/>
              </a:rPr>
              <a:t>      3.  Transform Coding :</a:t>
            </a:r>
            <a:endParaRPr/>
          </a:p>
          <a:p>
            <a:pPr indent="-457200" lvl="2" marL="1371600" marR="0" rtl="0" algn="l">
              <a:spcBef>
                <a:spcPts val="480"/>
              </a:spcBef>
              <a:spcAft>
                <a:spcPts val="0"/>
              </a:spcAft>
              <a:buClr>
                <a:schemeClr val="dk1"/>
              </a:buClr>
              <a:buSzPts val="2280"/>
              <a:buFont typeface="Times New Roman"/>
              <a:buChar char="–"/>
            </a:pPr>
            <a:r>
              <a:rPr b="0" i="0" lang="en-US" sz="2400" u="none" cap="none" strike="noStrike">
                <a:solidFill>
                  <a:schemeClr val="dk1"/>
                </a:solidFill>
                <a:latin typeface="Times New Roman"/>
                <a:ea typeface="Times New Roman"/>
                <a:cs typeface="Times New Roman"/>
                <a:sym typeface="Times New Roman"/>
              </a:rPr>
              <a:t>JPEG  using DCT</a:t>
            </a:r>
            <a:endParaRPr/>
          </a:p>
          <a:p>
            <a:pPr indent="-457200" lvl="2" marL="1371600" marR="0" rtl="0" algn="l">
              <a:spcBef>
                <a:spcPts val="480"/>
              </a:spcBef>
              <a:spcAft>
                <a:spcPts val="0"/>
              </a:spcAft>
              <a:buClr>
                <a:schemeClr val="dk1"/>
              </a:buClr>
              <a:buSzPts val="2280"/>
              <a:buFont typeface="Times New Roman"/>
              <a:buChar char="–"/>
            </a:pPr>
            <a:r>
              <a:rPr b="0" i="0" lang="en-US" sz="2400" u="none" cap="none" strike="noStrike">
                <a:solidFill>
                  <a:schemeClr val="dk1"/>
                </a:solidFill>
                <a:latin typeface="Times New Roman"/>
                <a:ea typeface="Times New Roman"/>
                <a:cs typeface="Times New Roman"/>
                <a:sym typeface="Times New Roman"/>
              </a:rPr>
              <a:t>DWT  based Image Coding</a:t>
            </a:r>
            <a:endParaRPr/>
          </a:p>
        </p:txBody>
      </p:sp>
      <p:pic>
        <p:nvPicPr>
          <p:cNvPr descr="C:\Documents and Settings\spit\Desktop\3D Clipart\images-2.jpg" id="564" name="Google Shape;564;p70"/>
          <p:cNvPicPr preferRelativeResize="0"/>
          <p:nvPr/>
        </p:nvPicPr>
        <p:blipFill rotWithShape="1">
          <a:blip r:embed="rId3">
            <a:alphaModFix/>
          </a:blip>
          <a:srcRect b="0" l="0" r="0" t="0"/>
          <a:stretch/>
        </p:blipFill>
        <p:spPr>
          <a:xfrm>
            <a:off x="152400" y="1600200"/>
            <a:ext cx="1533525" cy="2635250"/>
          </a:xfrm>
          <a:prstGeom prst="rect">
            <a:avLst/>
          </a:prstGeom>
          <a:noFill/>
          <a:ln>
            <a:noFill/>
          </a:ln>
        </p:spPr>
      </p:pic>
      <p:grpSp>
        <p:nvGrpSpPr>
          <p:cNvPr id="565" name="Google Shape;565;p70"/>
          <p:cNvGrpSpPr/>
          <p:nvPr/>
        </p:nvGrpSpPr>
        <p:grpSpPr>
          <a:xfrm>
            <a:off x="0" y="6376988"/>
            <a:ext cx="9144000" cy="557212"/>
            <a:chOff x="0" y="6376988"/>
            <a:chExt cx="9144000" cy="557212"/>
          </a:xfrm>
        </p:grpSpPr>
        <p:grpSp>
          <p:nvGrpSpPr>
            <p:cNvPr id="566" name="Google Shape;566;p70"/>
            <p:cNvGrpSpPr/>
            <p:nvPr/>
          </p:nvGrpSpPr>
          <p:grpSpPr>
            <a:xfrm>
              <a:off x="0" y="6376988"/>
              <a:ext cx="9144000" cy="481012"/>
              <a:chOff x="0" y="6376988"/>
              <a:chExt cx="9144000" cy="481012"/>
            </a:xfrm>
          </p:grpSpPr>
          <p:sp>
            <p:nvSpPr>
              <p:cNvPr id="567" name="Google Shape;567;p70"/>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68" name="Google Shape;568;p70"/>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69" name="Google Shape;569;p70"/>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570" name="Google Shape;570;p70"/>
          <p:cNvSpPr/>
          <p:nvPr/>
        </p:nvSpPr>
        <p:spPr>
          <a:xfrm>
            <a:off x="2209800" y="4678363"/>
            <a:ext cx="6858000" cy="1262062"/>
          </a:xfrm>
          <a:prstGeom prst="rect">
            <a:avLst/>
          </a:prstGeom>
          <a:noFill/>
          <a:ln>
            <a:noFill/>
          </a:ln>
        </p:spPr>
        <p:txBody>
          <a:bodyPr anchorCtr="0" anchor="t" bIns="45700" lIns="91425" spcFirstLastPara="1" rIns="91425" wrap="square" tIns="45700">
            <a:noAutofit/>
          </a:bodyPr>
          <a:lstStyle/>
          <a:p>
            <a:pPr indent="-61913" lvl="0" marL="457200" marR="0" rtl="0" algn="l">
              <a:spcBef>
                <a:spcPts val="0"/>
              </a:spcBef>
              <a:spcAft>
                <a:spcPts val="0"/>
              </a:spcAft>
              <a:buNone/>
            </a:pPr>
            <a:r>
              <a:rPr b="1" lang="en-US" sz="2400">
                <a:solidFill>
                  <a:srgbClr val="974806"/>
                </a:solidFill>
                <a:latin typeface="Arial"/>
                <a:ea typeface="Arial"/>
                <a:cs typeface="Arial"/>
                <a:sym typeface="Arial"/>
              </a:rPr>
              <a:t>Removes irrelevancies</a:t>
            </a:r>
            <a:endParaRPr/>
          </a:p>
          <a:p>
            <a:pPr indent="-61913" lvl="0" marL="457200" marR="0" rtl="0" algn="l">
              <a:spcBef>
                <a:spcPts val="240"/>
              </a:spcBef>
              <a:spcAft>
                <a:spcPts val="0"/>
              </a:spcAft>
              <a:buNone/>
            </a:pPr>
            <a:r>
              <a:rPr b="1" lang="en-US" sz="2400">
                <a:solidFill>
                  <a:srgbClr val="974806"/>
                </a:solidFill>
                <a:latin typeface="Arial"/>
                <a:ea typeface="Arial"/>
                <a:cs typeface="Arial"/>
                <a:sym typeface="Arial"/>
              </a:rPr>
              <a:t>Quantization</a:t>
            </a:r>
            <a:endParaRPr/>
          </a:p>
          <a:p>
            <a:pPr indent="-61913" lvl="0" marL="457200" marR="0" rtl="0" algn="l">
              <a:spcBef>
                <a:spcPts val="240"/>
              </a:spcBef>
              <a:spcAft>
                <a:spcPts val="0"/>
              </a:spcAft>
              <a:buNone/>
            </a:pPr>
            <a:r>
              <a:rPr b="1" lang="en-US" sz="2400">
                <a:solidFill>
                  <a:srgbClr val="974806"/>
                </a:solidFill>
                <a:latin typeface="Arial"/>
                <a:ea typeface="Arial"/>
                <a:cs typeface="Arial"/>
                <a:sym typeface="Arial"/>
              </a:rPr>
              <a:t>Greater Compression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42"/>
          <p:cNvSpPr/>
          <p:nvPr/>
        </p:nvSpPr>
        <p:spPr>
          <a:xfrm>
            <a:off x="1371600" y="2984500"/>
            <a:ext cx="7620000" cy="3111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lang="en-US" sz="2800">
                <a:solidFill>
                  <a:schemeClr val="dk1"/>
                </a:solidFill>
                <a:latin typeface="Times New Roman"/>
                <a:ea typeface="Times New Roman"/>
                <a:cs typeface="Times New Roman"/>
                <a:sym typeface="Times New Roman"/>
              </a:rPr>
              <a:t>       </a:t>
            </a:r>
            <a:endParaRPr b="1" sz="2400">
              <a:solidFill>
                <a:schemeClr val="dk1"/>
              </a:solidFill>
              <a:latin typeface="Arial"/>
              <a:ea typeface="Arial"/>
              <a:cs typeface="Arial"/>
              <a:sym typeface="Arial"/>
            </a:endParaRPr>
          </a:p>
          <a:p>
            <a:pPr indent="-342900" lvl="0" marL="342900" marR="0" rtl="0" algn="l">
              <a:spcBef>
                <a:spcPts val="640"/>
              </a:spcBef>
              <a:spcAft>
                <a:spcPts val="0"/>
              </a:spcAft>
              <a:buClr>
                <a:schemeClr val="dk2"/>
              </a:buClr>
              <a:buSzPts val="3200"/>
              <a:buFont typeface="Noto Sans Symbols"/>
              <a:buNone/>
            </a:pPr>
            <a:r>
              <a:t/>
            </a:r>
            <a:endParaRPr sz="3200">
              <a:solidFill>
                <a:schemeClr val="dk1"/>
              </a:solidFill>
              <a:latin typeface="Times New Roman"/>
              <a:ea typeface="Times New Roman"/>
              <a:cs typeface="Times New Roman"/>
              <a:sym typeface="Times New Roman"/>
            </a:endParaRPr>
          </a:p>
        </p:txBody>
      </p:sp>
      <p:sp>
        <p:nvSpPr>
          <p:cNvPr id="2014" name="Google Shape;2014;p142"/>
          <p:cNvSpPr/>
          <p:nvPr/>
        </p:nvSpPr>
        <p:spPr>
          <a:xfrm>
            <a:off x="1447800" y="1524000"/>
            <a:ext cx="7239000" cy="44751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a:t>
            </a:r>
            <a:r>
              <a:rPr lang="en-US" sz="2400">
                <a:solidFill>
                  <a:srgbClr val="6600CC"/>
                </a:solidFill>
                <a:latin typeface="Times New Roman"/>
                <a:ea typeface="Times New Roman"/>
                <a:cs typeface="Times New Roman"/>
                <a:sym typeface="Times New Roman"/>
              </a:rPr>
              <a:t> </a:t>
            </a:r>
            <a:r>
              <a:rPr b="1" lang="en-US" sz="3200">
                <a:solidFill>
                  <a:srgbClr val="6600CC"/>
                </a:solidFill>
                <a:latin typeface="Times New Roman"/>
                <a:ea typeface="Times New Roman"/>
                <a:cs typeface="Times New Roman"/>
                <a:sym typeface="Times New Roman"/>
              </a:rPr>
              <a:t>Improved Gray Scale Quantization</a:t>
            </a:r>
            <a:endParaRPr/>
          </a:p>
          <a:p>
            <a:pPr indent="-519113" lvl="0" marL="91440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2. Lossy Predictive Coding : Delta  Modulation</a:t>
            </a:r>
            <a:endParaRPr/>
          </a:p>
          <a:p>
            <a:pPr indent="-457200" lvl="0" marL="45720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3.  Transform Coding :</a:t>
            </a:r>
            <a:endParaRPr/>
          </a:p>
          <a:p>
            <a:pPr indent="-457200" lvl="2" marL="1371600" marR="0" rtl="0" algn="l">
              <a:spcBef>
                <a:spcPts val="640"/>
              </a:spcBef>
              <a:spcAft>
                <a:spcPts val="0"/>
              </a:spcAft>
              <a:buClr>
                <a:schemeClr val="dk1"/>
              </a:buClr>
              <a:buSzPts val="3040"/>
              <a:buFont typeface="Times New Roman"/>
              <a:buChar char="–"/>
            </a:pPr>
            <a:r>
              <a:rPr b="0" i="0" lang="en-US" sz="3200" u="none" cap="none" strike="noStrike">
                <a:solidFill>
                  <a:schemeClr val="dk1"/>
                </a:solidFill>
                <a:latin typeface="Times New Roman"/>
                <a:ea typeface="Times New Roman"/>
                <a:cs typeface="Times New Roman"/>
                <a:sym typeface="Times New Roman"/>
              </a:rPr>
              <a:t>JPEG  using DCT</a:t>
            </a:r>
            <a:endParaRPr/>
          </a:p>
          <a:p>
            <a:pPr indent="-457200" lvl="2" marL="1371600" marR="0" rtl="0" algn="l">
              <a:spcBef>
                <a:spcPts val="640"/>
              </a:spcBef>
              <a:spcAft>
                <a:spcPts val="0"/>
              </a:spcAft>
              <a:buClr>
                <a:schemeClr val="dk1"/>
              </a:buClr>
              <a:buSzPts val="3040"/>
              <a:buFont typeface="Times New Roman"/>
              <a:buChar char="–"/>
            </a:pPr>
            <a:r>
              <a:rPr b="0" i="0" lang="en-US" sz="3200" u="none" cap="none" strike="noStrike">
                <a:solidFill>
                  <a:schemeClr val="dk1"/>
                </a:solidFill>
                <a:latin typeface="Times New Roman"/>
                <a:ea typeface="Times New Roman"/>
                <a:cs typeface="Times New Roman"/>
                <a:sym typeface="Times New Roman"/>
              </a:rPr>
              <a:t>DWT  based Image Coding</a:t>
            </a:r>
            <a:endParaRPr/>
          </a:p>
          <a:p>
            <a:pPr indent="-61913" lvl="0" marL="457200" marR="0" rtl="0" algn="l">
              <a:spcBef>
                <a:spcPts val="1600"/>
              </a:spcBef>
              <a:spcAft>
                <a:spcPts val="0"/>
              </a:spcAft>
              <a:buNone/>
            </a:pPr>
            <a:r>
              <a:t/>
            </a:r>
            <a:endParaRPr b="1" sz="3200">
              <a:solidFill>
                <a:schemeClr val="dk1"/>
              </a:solidFill>
              <a:latin typeface="Arial"/>
              <a:ea typeface="Arial"/>
              <a:cs typeface="Arial"/>
              <a:sym typeface="Arial"/>
            </a:endParaRPr>
          </a:p>
        </p:txBody>
      </p:sp>
      <p:sp>
        <p:nvSpPr>
          <p:cNvPr id="2015" name="Google Shape;2015;p142"/>
          <p:cNvSpPr txBox="1"/>
          <p:nvPr/>
        </p:nvSpPr>
        <p:spPr>
          <a:xfrm>
            <a:off x="1981200" y="228600"/>
            <a:ext cx="72390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Times New Roman"/>
                <a:ea typeface="Times New Roman"/>
                <a:cs typeface="Times New Roman"/>
                <a:sym typeface="Times New Roman"/>
              </a:rPr>
              <a:t>Lossy Compression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500"/>
                                        <p:tgtEl>
                                          <p:spTgt spid="20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43"/>
          <p:cNvSpPr txBox="1"/>
          <p:nvPr>
            <p:ph type="title"/>
          </p:nvPr>
        </p:nvSpPr>
        <p:spPr>
          <a:xfrm>
            <a:off x="-228600" y="76200"/>
            <a:ext cx="7543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C00000"/>
                </a:solidFill>
                <a:latin typeface="Calibri"/>
                <a:ea typeface="Calibri"/>
                <a:cs typeface="Calibri"/>
                <a:sym typeface="Calibri"/>
              </a:rPr>
              <a:t>Lossy Image </a:t>
            </a:r>
            <a:r>
              <a:rPr b="1" lang="en-US" sz="2800">
                <a:solidFill>
                  <a:srgbClr val="C00000"/>
                </a:solidFill>
                <a:latin typeface="Calibri"/>
                <a:ea typeface="Calibri"/>
                <a:cs typeface="Calibri"/>
                <a:sym typeface="Calibri"/>
              </a:rPr>
              <a:t>Compression</a:t>
            </a:r>
            <a:r>
              <a:rPr b="1" lang="en-US" sz="3600">
                <a:solidFill>
                  <a:srgbClr val="C00000"/>
                </a:solidFill>
                <a:latin typeface="Calibri"/>
                <a:ea typeface="Calibri"/>
                <a:cs typeface="Calibri"/>
                <a:sym typeface="Calibri"/>
              </a:rPr>
              <a:t> System</a:t>
            </a:r>
            <a:r>
              <a:rPr lang="en-US" sz="3600">
                <a:solidFill>
                  <a:srgbClr val="C00000"/>
                </a:solidFill>
                <a:latin typeface="Calibri"/>
                <a:ea typeface="Calibri"/>
                <a:cs typeface="Calibri"/>
                <a:sym typeface="Calibri"/>
              </a:rPr>
              <a:t> </a:t>
            </a:r>
            <a:endParaRPr/>
          </a:p>
        </p:txBody>
      </p:sp>
      <p:pic>
        <p:nvPicPr>
          <p:cNvPr id="2021" name="Google Shape;2021;p143"/>
          <p:cNvPicPr preferRelativeResize="0"/>
          <p:nvPr>
            <p:ph idx="1" type="body"/>
          </p:nvPr>
        </p:nvPicPr>
        <p:blipFill rotWithShape="1">
          <a:blip r:embed="rId3">
            <a:alphaModFix/>
          </a:blip>
          <a:srcRect b="0" l="0" r="0" t="0"/>
          <a:stretch/>
        </p:blipFill>
        <p:spPr>
          <a:xfrm>
            <a:off x="457200" y="609600"/>
            <a:ext cx="8991600" cy="1600200"/>
          </a:xfrm>
          <a:prstGeom prst="rect">
            <a:avLst/>
          </a:prstGeom>
          <a:noFill/>
          <a:ln>
            <a:noFill/>
          </a:ln>
        </p:spPr>
      </p:pic>
      <p:sp>
        <p:nvSpPr>
          <p:cNvPr id="2022" name="Google Shape;2022;p143"/>
          <p:cNvSpPr/>
          <p:nvPr/>
        </p:nvSpPr>
        <p:spPr>
          <a:xfrm>
            <a:off x="1371600" y="2362200"/>
            <a:ext cx="7772400" cy="1508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74806"/>
                </a:solidFill>
                <a:latin typeface="Times New Roman"/>
                <a:ea typeface="Times New Roman"/>
                <a:cs typeface="Times New Roman"/>
                <a:sym typeface="Times New Roman"/>
              </a:rPr>
              <a:t>Source Encoder</a:t>
            </a:r>
            <a:r>
              <a:rPr lang="en-US" sz="2000">
                <a:solidFill>
                  <a:srgbClr val="974806"/>
                </a:solidFill>
                <a:latin typeface="Times New Roman"/>
                <a:ea typeface="Times New Roman"/>
                <a:cs typeface="Times New Roman"/>
                <a:sym typeface="Times New Roman"/>
              </a:rPr>
              <a:t> </a:t>
            </a:r>
            <a:endParaRPr/>
          </a:p>
          <a:p>
            <a:pPr indent="0" lvl="0" marL="0" marR="0" rtl="0" algn="l">
              <a:spcBef>
                <a:spcPts val="1200"/>
              </a:spcBef>
              <a:spcAft>
                <a:spcPts val="0"/>
              </a:spcAft>
              <a:buNone/>
            </a:pPr>
            <a:r>
              <a:rPr lang="en-US" sz="2400">
                <a:solidFill>
                  <a:schemeClr val="dk1"/>
                </a:solidFill>
                <a:latin typeface="Times New Roman"/>
                <a:ea typeface="Times New Roman"/>
                <a:cs typeface="Times New Roman"/>
                <a:sym typeface="Times New Roman"/>
              </a:rPr>
              <a:t>An Encoder is for Image Compression. A variety of linear transforms are available like :</a:t>
            </a:r>
            <a:endParaRPr/>
          </a:p>
        </p:txBody>
      </p:sp>
      <p:sp>
        <p:nvSpPr>
          <p:cNvPr id="2023" name="Google Shape;2023;p143"/>
          <p:cNvSpPr txBox="1"/>
          <p:nvPr/>
        </p:nvSpPr>
        <p:spPr>
          <a:xfrm>
            <a:off x="1371600" y="4114800"/>
            <a:ext cx="7315200" cy="1570038"/>
          </a:xfrm>
          <a:prstGeom prst="rect">
            <a:avLst/>
          </a:prstGeom>
          <a:noFill/>
          <a:ln>
            <a:noFill/>
          </a:ln>
        </p:spPr>
        <p:txBody>
          <a:bodyPr anchorCtr="0" anchor="t" bIns="45700" lIns="91425" spcFirstLastPara="1" rIns="91425" wrap="square" tIns="45700">
            <a:spAutoFit/>
          </a:bodyPr>
          <a:lstStyle/>
          <a:p>
            <a:pPr indent="-395288" lvl="0" marL="395288"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Discrete Fourier Transform (DFT), </a:t>
            </a:r>
            <a:endParaRPr/>
          </a:p>
          <a:p>
            <a:pPr indent="-395288" lvl="0" marL="395288" marR="0" rtl="0" algn="l">
              <a:spcBef>
                <a:spcPts val="12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Discrete Cosine Transform (DCT), </a:t>
            </a:r>
            <a:endParaRPr/>
          </a:p>
          <a:p>
            <a:pPr indent="-395288" lvl="0" marL="395288" marR="0" rtl="0" algn="l">
              <a:spcBef>
                <a:spcPts val="12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Discrete Wavelet Transform (DWT). </a:t>
            </a:r>
            <a:endParaRPr/>
          </a:p>
        </p:txBody>
      </p:sp>
      <p:grpSp>
        <p:nvGrpSpPr>
          <p:cNvPr id="2024" name="Google Shape;2024;p143"/>
          <p:cNvGrpSpPr/>
          <p:nvPr/>
        </p:nvGrpSpPr>
        <p:grpSpPr>
          <a:xfrm>
            <a:off x="0" y="6324600"/>
            <a:ext cx="9144000" cy="609600"/>
            <a:chOff x="0" y="6324600"/>
            <a:chExt cx="9144000" cy="609600"/>
          </a:xfrm>
        </p:grpSpPr>
        <p:sp>
          <p:nvSpPr>
            <p:cNvPr id="2025" name="Google Shape;2025;p14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26" name="Google Shape;2026;p14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44"/>
          <p:cNvSpPr txBox="1"/>
          <p:nvPr>
            <p:ph type="title"/>
          </p:nvPr>
        </p:nvSpPr>
        <p:spPr>
          <a:xfrm>
            <a:off x="457200" y="76200"/>
            <a:ext cx="75438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660066"/>
                </a:solidFill>
                <a:latin typeface="Calibri"/>
                <a:ea typeface="Calibri"/>
                <a:cs typeface="Calibri"/>
                <a:sym typeface="Calibri"/>
              </a:rPr>
              <a:t>Quantizer :</a:t>
            </a:r>
            <a:endParaRPr/>
          </a:p>
        </p:txBody>
      </p:sp>
      <p:sp>
        <p:nvSpPr>
          <p:cNvPr id="2032" name="Google Shape;2032;p144"/>
          <p:cNvSpPr txBox="1"/>
          <p:nvPr>
            <p:ph idx="1" type="body"/>
          </p:nvPr>
        </p:nvSpPr>
        <p:spPr>
          <a:xfrm>
            <a:off x="1524000" y="876300"/>
            <a:ext cx="6934200" cy="1828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It is used to approximate the input coefficient value so that it can be compressed efficiently.</a:t>
            </a:r>
            <a:endParaRPr/>
          </a:p>
          <a:p>
            <a:pPr indent="-254000" lvl="0" marL="342900" rtl="0" algn="l">
              <a:spcBef>
                <a:spcPts val="280"/>
              </a:spcBef>
              <a:spcAft>
                <a:spcPts val="0"/>
              </a:spcAft>
              <a:buClr>
                <a:schemeClr val="dk1"/>
              </a:buClr>
              <a:buSzPts val="1400"/>
              <a:buNone/>
            </a:pPr>
            <a:r>
              <a:t/>
            </a:r>
            <a:endParaRPr sz="1400">
              <a:latin typeface="Calibri"/>
              <a:ea typeface="Calibri"/>
              <a:cs typeface="Calibri"/>
              <a:sym typeface="Calibri"/>
            </a:endParaRPr>
          </a:p>
        </p:txBody>
      </p:sp>
      <p:sp>
        <p:nvSpPr>
          <p:cNvPr id="2033" name="Google Shape;2033;p144"/>
          <p:cNvSpPr/>
          <p:nvPr/>
        </p:nvSpPr>
        <p:spPr>
          <a:xfrm>
            <a:off x="1524000" y="2705100"/>
            <a:ext cx="6934200" cy="1570038"/>
          </a:xfrm>
          <a:prstGeom prst="rect">
            <a:avLst/>
          </a:prstGeom>
          <a:noFill/>
          <a:ln>
            <a:noFill/>
          </a:ln>
        </p:spPr>
        <p:txBody>
          <a:bodyPr anchorCtr="0" anchor="t" bIns="45700" lIns="91425" spcFirstLastPara="1" rIns="91425" wrap="square" tIns="45700">
            <a:noAutofit/>
          </a:bodyPr>
          <a:lstStyle/>
          <a:p>
            <a:pPr indent="-287338" lvl="1" marL="341313" marR="0" rtl="0" algn="just">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Quantization: a process of representing a large – possible infinite – set of values with a much smaller set.</a:t>
            </a:r>
            <a:endParaRPr/>
          </a:p>
        </p:txBody>
      </p:sp>
      <p:sp>
        <p:nvSpPr>
          <p:cNvPr id="2034" name="Google Shape;2034;p144"/>
          <p:cNvSpPr/>
          <p:nvPr/>
        </p:nvSpPr>
        <p:spPr>
          <a:xfrm>
            <a:off x="1524000" y="4275138"/>
            <a:ext cx="6934200" cy="1738312"/>
          </a:xfrm>
          <a:prstGeom prst="rect">
            <a:avLst/>
          </a:prstGeom>
          <a:noFill/>
          <a:ln>
            <a:noFill/>
          </a:ln>
        </p:spPr>
        <p:txBody>
          <a:bodyPr anchorCtr="0" anchor="t" bIns="45700" lIns="91425" spcFirstLastPara="1" rIns="91425" wrap="square" tIns="45700">
            <a:noAutofit/>
          </a:bodyPr>
          <a:lstStyle/>
          <a:p>
            <a:pPr indent="-287338" lvl="1" marL="341313" marR="0" rtl="0" algn="l">
              <a:spcBef>
                <a:spcPts val="0"/>
              </a:spcBef>
              <a:spcAft>
                <a:spcPts val="0"/>
              </a:spcAft>
              <a:buNone/>
            </a:pPr>
            <a:r>
              <a:t/>
            </a:r>
            <a:endParaRPr b="0" i="0" sz="1100" u="none" cap="none" strike="noStrike">
              <a:solidFill>
                <a:schemeClr val="dk1"/>
              </a:solidFill>
              <a:latin typeface="Times New Roman"/>
              <a:ea typeface="Times New Roman"/>
              <a:cs typeface="Times New Roman"/>
              <a:sym typeface="Times New Roman"/>
            </a:endParaRPr>
          </a:p>
          <a:p>
            <a:pPr indent="-287338" lvl="1" marL="341313" marR="0" rtl="0" algn="just">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Scalar quantization: a mapping of an input value x into a finite number of output values, y:</a:t>
            </a:r>
            <a:r>
              <a:rPr b="0" i="0" lang="en-US" sz="2400" u="none" cap="none" strike="noStrike">
                <a:solidFill>
                  <a:schemeClr val="dk1"/>
                </a:solidFill>
                <a:latin typeface="Times New Roman"/>
                <a:ea typeface="Times New Roman"/>
                <a:cs typeface="Times New Roman"/>
                <a:sym typeface="Times New Roman"/>
              </a:rPr>
              <a:t>      Q: x </a:t>
            </a:r>
            <a:r>
              <a:rPr b="0" i="0" lang="en-US" sz="2400" u="none" cap="none" strike="noStrike">
                <a:solidFill>
                  <a:schemeClr val="dk1"/>
                </a:solidFill>
                <a:latin typeface="Noto Sans Symbols"/>
                <a:ea typeface="Noto Sans Symbols"/>
                <a:cs typeface="Noto Sans Symbols"/>
                <a:sym typeface="Noto Sans Symbols"/>
              </a:rPr>
              <a:t>→ </a:t>
            </a:r>
            <a:r>
              <a:rPr b="0" i="0" lang="en-US" sz="2400" u="none" cap="none" strike="noStrike">
                <a:solidFill>
                  <a:schemeClr val="dk1"/>
                </a:solidFill>
                <a:latin typeface="Times New Roman"/>
                <a:ea typeface="Times New Roman"/>
                <a:cs typeface="Times New Roman"/>
                <a:sym typeface="Times New Roman"/>
              </a:rPr>
              <a:t>y</a:t>
            </a:r>
            <a:endParaRPr b="0" i="0" sz="2000" u="none" cap="none" strike="noStrike">
              <a:solidFill>
                <a:schemeClr val="dk1"/>
              </a:solidFill>
              <a:latin typeface="Times New Roman"/>
              <a:ea typeface="Times New Roman"/>
              <a:cs typeface="Times New Roman"/>
              <a:sym typeface="Times New Roman"/>
            </a:endParaRPr>
          </a:p>
        </p:txBody>
      </p:sp>
      <p:grpSp>
        <p:nvGrpSpPr>
          <p:cNvPr id="2035" name="Google Shape;2035;p144"/>
          <p:cNvGrpSpPr/>
          <p:nvPr/>
        </p:nvGrpSpPr>
        <p:grpSpPr>
          <a:xfrm>
            <a:off x="0" y="6324600"/>
            <a:ext cx="9144000" cy="609600"/>
            <a:chOff x="0" y="6324600"/>
            <a:chExt cx="9144000" cy="609600"/>
          </a:xfrm>
        </p:grpSpPr>
        <p:sp>
          <p:nvSpPr>
            <p:cNvPr id="2036" name="Google Shape;2036;p14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37" name="Google Shape;2037;p14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2">
                                            <p:txEl>
                                              <p:pRg end="0" st="0"/>
                                            </p:txEl>
                                          </p:spTgt>
                                        </p:tgtEl>
                                        <p:attrNameLst>
                                          <p:attrName>style.visibility</p:attrName>
                                        </p:attrNameLst>
                                      </p:cBhvr>
                                      <p:to>
                                        <p:strVal val="visible"/>
                                      </p:to>
                                    </p:set>
                                    <p:animEffect filter="fade" transition="in">
                                      <p:cBhvr>
                                        <p:cTn dur="500"/>
                                        <p:tgtEl>
                                          <p:spTgt spid="20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2">
                                            <p:txEl>
                                              <p:pRg end="1" st="1"/>
                                            </p:txEl>
                                          </p:spTgt>
                                        </p:tgtEl>
                                        <p:attrNameLst>
                                          <p:attrName>style.visibility</p:attrName>
                                        </p:attrNameLst>
                                      </p:cBhvr>
                                      <p:to>
                                        <p:strVal val="visible"/>
                                      </p:to>
                                    </p:set>
                                    <p:animEffect filter="fade" transition="in">
                                      <p:cBhvr>
                                        <p:cTn dur="500"/>
                                        <p:tgtEl>
                                          <p:spTgt spid="20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500"/>
                                        <p:tgtEl>
                                          <p:spTgt spid="2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500"/>
                                        <p:tgtEl>
                                          <p:spTgt spid="2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45"/>
          <p:cNvSpPr txBox="1"/>
          <p:nvPr>
            <p:ph type="ctrTitle"/>
          </p:nvPr>
        </p:nvSpPr>
        <p:spPr>
          <a:xfrm>
            <a:off x="1371600" y="2133600"/>
            <a:ext cx="6400800" cy="22733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sz="4800">
                <a:solidFill>
                  <a:srgbClr val="BA06A5"/>
                </a:solidFill>
                <a:latin typeface="Comic Sans MS"/>
                <a:ea typeface="Comic Sans MS"/>
                <a:cs typeface="Comic Sans MS"/>
                <a:sym typeface="Comic Sans MS"/>
              </a:rPr>
              <a:t>Improved Gray Scale [</a:t>
            </a:r>
            <a:r>
              <a:rPr b="1" lang="en-US" sz="4800">
                <a:solidFill>
                  <a:srgbClr val="C00000"/>
                </a:solidFill>
                <a:latin typeface="Aharoni"/>
                <a:ea typeface="Aharoni"/>
                <a:cs typeface="Aharoni"/>
                <a:sym typeface="Aharoni"/>
              </a:rPr>
              <a:t>IGS</a:t>
            </a:r>
            <a:r>
              <a:rPr lang="en-US" sz="4800">
                <a:solidFill>
                  <a:srgbClr val="BA06A5"/>
                </a:solidFill>
                <a:latin typeface="Comic Sans MS"/>
                <a:ea typeface="Comic Sans MS"/>
                <a:cs typeface="Comic Sans MS"/>
                <a:sym typeface="Comic Sans MS"/>
              </a:rPr>
              <a:t>]Quantization</a:t>
            </a:r>
            <a:r>
              <a:rPr lang="en-US" sz="6000">
                <a:solidFill>
                  <a:srgbClr val="893F48"/>
                </a:solidFill>
                <a:latin typeface="Comic Sans MS"/>
                <a:ea typeface="Comic Sans MS"/>
                <a:cs typeface="Comic Sans MS"/>
                <a:sym typeface="Comic Sans MS"/>
              </a:rPr>
              <a:t> </a:t>
            </a:r>
            <a:endParaRPr/>
          </a:p>
        </p:txBody>
      </p:sp>
      <p:pic>
        <p:nvPicPr>
          <p:cNvPr descr="C:\Documents and Settings\spit\Desktop\Clip-art\11948251.gif" id="2043" name="Google Shape;2043;p145"/>
          <p:cNvPicPr preferRelativeResize="0"/>
          <p:nvPr/>
        </p:nvPicPr>
        <p:blipFill rotWithShape="1">
          <a:blip r:embed="rId3">
            <a:alphaModFix/>
          </a:blip>
          <a:srcRect b="0" l="0" r="0" t="0"/>
          <a:stretch/>
        </p:blipFill>
        <p:spPr>
          <a:xfrm>
            <a:off x="28575" y="3048000"/>
            <a:ext cx="1114425" cy="1676400"/>
          </a:xfrm>
          <a:prstGeom prst="rect">
            <a:avLst/>
          </a:prstGeom>
          <a:noFill/>
          <a:ln>
            <a:noFill/>
          </a:ln>
        </p:spPr>
      </p:pic>
      <p:sp>
        <p:nvSpPr>
          <p:cNvPr id="2044" name="Google Shape;2044;p145"/>
          <p:cNvSpPr txBox="1"/>
          <p:nvPr/>
        </p:nvSpPr>
        <p:spPr>
          <a:xfrm>
            <a:off x="0" y="4506913"/>
            <a:ext cx="13716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46"/>
          <p:cNvSpPr txBox="1"/>
          <p:nvPr/>
        </p:nvSpPr>
        <p:spPr>
          <a:xfrm>
            <a:off x="609600" y="304800"/>
            <a:ext cx="7543800"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Example :</a:t>
            </a:r>
            <a:endParaRPr/>
          </a:p>
        </p:txBody>
      </p:sp>
      <p:sp>
        <p:nvSpPr>
          <p:cNvPr id="2050" name="Google Shape;2050;p146"/>
          <p:cNvSpPr txBox="1"/>
          <p:nvPr/>
        </p:nvSpPr>
        <p:spPr>
          <a:xfrm>
            <a:off x="1295400" y="1295400"/>
            <a:ext cx="76200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Consider  a Digital Image </a:t>
            </a:r>
            <a:endParaRPr/>
          </a:p>
        </p:txBody>
      </p:sp>
      <p:sp>
        <p:nvSpPr>
          <p:cNvPr id="2051" name="Google Shape;2051;p146"/>
          <p:cNvSpPr txBox="1"/>
          <p:nvPr/>
        </p:nvSpPr>
        <p:spPr>
          <a:xfrm>
            <a:off x="1219200" y="4419600"/>
            <a:ext cx="7391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Arial"/>
                <a:ea typeface="Arial"/>
                <a:cs typeface="Arial"/>
                <a:sym typeface="Arial"/>
              </a:rPr>
              <a:t>(a) Find 3 bit IGS coded Image.</a:t>
            </a:r>
            <a:endParaRPr sz="1800">
              <a:solidFill>
                <a:srgbClr val="C00000"/>
              </a:solidFill>
              <a:latin typeface="Arial"/>
              <a:ea typeface="Arial"/>
              <a:cs typeface="Arial"/>
              <a:sym typeface="Arial"/>
            </a:endParaRPr>
          </a:p>
        </p:txBody>
      </p:sp>
      <p:grpSp>
        <p:nvGrpSpPr>
          <p:cNvPr id="2052" name="Google Shape;2052;p146"/>
          <p:cNvGrpSpPr/>
          <p:nvPr/>
        </p:nvGrpSpPr>
        <p:grpSpPr>
          <a:xfrm>
            <a:off x="0" y="6324600"/>
            <a:ext cx="9144000" cy="609600"/>
            <a:chOff x="0" y="6324600"/>
            <a:chExt cx="9144000" cy="609600"/>
          </a:xfrm>
        </p:grpSpPr>
        <p:sp>
          <p:nvSpPr>
            <p:cNvPr id="2053" name="Google Shape;2053;p14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54" name="Google Shape;2054;p14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2055" name="Google Shape;2055;p146"/>
          <p:cNvGrpSpPr/>
          <p:nvPr/>
        </p:nvGrpSpPr>
        <p:grpSpPr>
          <a:xfrm>
            <a:off x="1752600" y="2057400"/>
            <a:ext cx="3132138" cy="1752600"/>
            <a:chOff x="0" y="1295400"/>
            <a:chExt cx="3423684" cy="2057400"/>
          </a:xfrm>
        </p:grpSpPr>
        <p:sp>
          <p:nvSpPr>
            <p:cNvPr id="2056" name="Google Shape;2056;p146"/>
            <p:cNvSpPr txBox="1"/>
            <p:nvPr/>
          </p:nvSpPr>
          <p:spPr>
            <a:xfrm>
              <a:off x="832929" y="1448214"/>
              <a:ext cx="2590755"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26    41</a:t>
              </a:r>
              <a:endParaRPr/>
            </a:p>
            <a:p>
              <a:pPr indent="-514350" lvl="0" marL="693737" marR="0" rtl="0" algn="l">
                <a:spcBef>
                  <a:spcPts val="56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 10   25</a:t>
              </a:r>
              <a:endParaRPr/>
            </a:p>
            <a:p>
              <a:pPr indent="0" lvl="0" marL="179387" marR="0" rtl="0" algn="l">
                <a:spcBef>
                  <a:spcPts val="560"/>
                </a:spcBef>
                <a:spcAft>
                  <a:spcPts val="0"/>
                </a:spcAft>
                <a:buNone/>
              </a:pPr>
              <a:r>
                <a:rPr lang="en-US" sz="2800">
                  <a:solidFill>
                    <a:schemeClr val="dk1"/>
                  </a:solidFill>
                  <a:latin typeface="Calibri"/>
                  <a:ea typeface="Calibri"/>
                  <a:cs typeface="Calibri"/>
                  <a:sym typeface="Calibri"/>
                </a:rPr>
                <a:t>57   54   06</a:t>
              </a:r>
              <a:endParaRPr/>
            </a:p>
          </p:txBody>
        </p:sp>
        <p:sp>
          <p:nvSpPr>
            <p:cNvPr id="2057" name="Google Shape;2057;p146"/>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47"/>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063" name="Google Shape;2063;p147"/>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50">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2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064" name="Google Shape;2064;p147"/>
          <p:cNvGrpSpPr/>
          <p:nvPr/>
        </p:nvGrpSpPr>
        <p:grpSpPr>
          <a:xfrm>
            <a:off x="0" y="6324600"/>
            <a:ext cx="9144000" cy="609600"/>
            <a:chOff x="0" y="6324600"/>
            <a:chExt cx="9144000" cy="609600"/>
          </a:xfrm>
        </p:grpSpPr>
        <p:sp>
          <p:nvSpPr>
            <p:cNvPr id="2065" name="Google Shape;2065;p14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66" name="Google Shape;2066;p14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48"/>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072" name="Google Shape;2072;p148"/>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219200"/>
                <a:gridCol w="3078475"/>
                <a:gridCol w="2636525"/>
                <a:gridCol w="1371600"/>
              </a:tblGrid>
              <a:tr h="823000">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7523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555B8"/>
                        </a:buClr>
                        <a:buSzPts val="2800"/>
                        <a:buFont typeface="Times New Roman"/>
                        <a:buNone/>
                      </a:pPr>
                      <a:r>
                        <a:rPr b="1" i="0" lang="en-US" sz="2800" u="none" cap="none" strike="noStrike">
                          <a:solidFill>
                            <a:srgbClr val="B555B8"/>
                          </a:solidFill>
                          <a:latin typeface="Times New Roman"/>
                          <a:ea typeface="Times New Roman"/>
                          <a:cs typeface="Times New Roman"/>
                          <a:sym typeface="Times New Roman"/>
                        </a:rPr>
                        <a:t>0 0 1   </a:t>
                      </a:r>
                      <a:r>
                        <a:rPr b="1" i="0" lang="en-US" sz="2800" u="none" cap="none" strike="noStrike">
                          <a:solidFill>
                            <a:srgbClr val="008000"/>
                          </a:solidFill>
                          <a:latin typeface="Times New Roman"/>
                          <a:ea typeface="Times New Roman"/>
                          <a:cs typeface="Times New Roman"/>
                          <a:sym typeface="Times New Roman"/>
                        </a:rPr>
                        <a:t>1 0 0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17375">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a:p>
                    <a:p>
                      <a:pPr indent="0" lvl="0" marL="0" marR="0" rtl="0" algn="ctr">
                        <a:lnSpc>
                          <a:spcPct val="100000"/>
                        </a:lnSpc>
                        <a:spcBef>
                          <a:spcPts val="0"/>
                        </a:spcBef>
                        <a:spcAft>
                          <a:spcPts val="0"/>
                        </a:spcAft>
                        <a:buClr>
                          <a:srgbClr val="FF6600"/>
                        </a:buClr>
                        <a:buSzPts val="3200"/>
                        <a:buFont typeface="Times New Roman"/>
                        <a:buNone/>
                      </a:pPr>
                      <a:r>
                        <a:rPr b="1" i="0" lang="en-US" sz="3200" u="none" cap="none" strike="noStrike">
                          <a:solidFill>
                            <a:srgbClr val="FF6600"/>
                          </a:solidFill>
                          <a:latin typeface="Times New Roman"/>
                          <a:ea typeface="Times New Roman"/>
                          <a:cs typeface="Times New Roman"/>
                          <a:sym typeface="Times New Roman"/>
                        </a:rPr>
                        <a:t> </a:t>
                      </a:r>
                      <a:endParaRPr b="1" i="0" sz="2800" u="none" cap="none" strike="noStrike">
                        <a:solidFill>
                          <a:srgbClr val="008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B555B8"/>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B555B8"/>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B555B8"/>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B555B8"/>
                        </a:buClr>
                        <a:buSzPts val="2800"/>
                        <a:buFont typeface="Times New Roman"/>
                        <a:buNone/>
                      </a:pPr>
                      <a:r>
                        <a:rPr b="1" i="0" lang="en-US" sz="2800" u="none" cap="none" strike="noStrike">
                          <a:solidFill>
                            <a:srgbClr val="B555B8"/>
                          </a:solidFill>
                          <a:latin typeface="Times New Roman"/>
                          <a:ea typeface="Times New Roman"/>
                          <a:cs typeface="Times New Roman"/>
                          <a:sym typeface="Times New Roman"/>
                        </a:rPr>
                        <a:t>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425">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a:p>
                    <a:p>
                      <a:pPr indent="0" lvl="0" marL="0" marR="0" rtl="0" algn="ctr">
                        <a:lnSpc>
                          <a:spcPct val="100000"/>
                        </a:lnSpc>
                        <a:spcBef>
                          <a:spcPts val="0"/>
                        </a:spcBef>
                        <a:spcAft>
                          <a:spcPts val="0"/>
                        </a:spcAft>
                        <a:buClr>
                          <a:srgbClr val="FF6600"/>
                        </a:buClr>
                        <a:buSzPts val="2800"/>
                        <a:buFont typeface="Times New Roman"/>
                        <a:buNone/>
                      </a:pPr>
                      <a:r>
                        <a:rPr b="1" i="0" lang="en-US" sz="2800" u="none" cap="none" strike="noStrike">
                          <a:solidFill>
                            <a:srgbClr val="FF6600"/>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 </a:t>
                      </a:r>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000"/>
                        <a:buFont typeface="Calibri"/>
                        <a:buNone/>
                      </a:pPr>
                      <a:r>
                        <a:t/>
                      </a:r>
                      <a:endParaRPr b="1" i="0" sz="20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B555B8"/>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B555B8"/>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B555B8"/>
                        </a:buClr>
                        <a:buSzPts val="2800"/>
                        <a:buFont typeface="Times New Roman"/>
                        <a:buNone/>
                      </a:pPr>
                      <a:r>
                        <a:rPr b="1" i="0" lang="en-US" sz="2800" u="none" cap="none" strike="noStrike">
                          <a:solidFill>
                            <a:srgbClr val="B555B8"/>
                          </a:solidFill>
                          <a:latin typeface="Times New Roman"/>
                          <a:ea typeface="Times New Roman"/>
                          <a:cs typeface="Times New Roman"/>
                          <a:sym typeface="Times New Roman"/>
                        </a:rPr>
                        <a:t>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073" name="Google Shape;2073;p148"/>
          <p:cNvGrpSpPr/>
          <p:nvPr/>
        </p:nvGrpSpPr>
        <p:grpSpPr>
          <a:xfrm>
            <a:off x="0" y="6324600"/>
            <a:ext cx="9144000" cy="609600"/>
            <a:chOff x="0" y="6324600"/>
            <a:chExt cx="9144000" cy="609600"/>
          </a:xfrm>
        </p:grpSpPr>
        <p:sp>
          <p:nvSpPr>
            <p:cNvPr id="2074" name="Google Shape;2074;p14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75" name="Google Shape;2075;p14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2076" name="Google Shape;2076;p148"/>
          <p:cNvSpPr/>
          <p:nvPr/>
        </p:nvSpPr>
        <p:spPr>
          <a:xfrm rot="-5400000">
            <a:off x="6477000" y="1356661"/>
            <a:ext cx="228601" cy="838198"/>
          </a:xfrm>
          <a:prstGeom prst="leftBrace">
            <a:avLst>
              <a:gd fmla="val 8333" name="adj1"/>
              <a:gd fmla="val 52428" name="adj2"/>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300BE"/>
              </a:solidFill>
              <a:latin typeface="Arial"/>
              <a:ea typeface="Arial"/>
              <a:cs typeface="Arial"/>
              <a:sym typeface="Arial"/>
            </a:endParaRPr>
          </a:p>
        </p:txBody>
      </p:sp>
      <p:cxnSp>
        <p:nvCxnSpPr>
          <p:cNvPr id="2077" name="Google Shape;2077;p148"/>
          <p:cNvCxnSpPr/>
          <p:nvPr/>
        </p:nvCxnSpPr>
        <p:spPr>
          <a:xfrm flipH="1">
            <a:off x="4419600" y="1890713"/>
            <a:ext cx="2192338" cy="852487"/>
          </a:xfrm>
          <a:prstGeom prst="straightConnector1">
            <a:avLst/>
          </a:prstGeom>
          <a:noFill/>
          <a:ln cap="flat" cmpd="sng" w="38100">
            <a:solidFill>
              <a:srgbClr val="009900"/>
            </a:solidFill>
            <a:prstDash val="solid"/>
            <a:round/>
            <a:headEnd len="med" w="med" type="none"/>
            <a:tailEnd len="med" w="med" type="triangle"/>
          </a:ln>
        </p:spPr>
      </p:cxnSp>
      <p:cxnSp>
        <p:nvCxnSpPr>
          <p:cNvPr id="2078" name="Google Shape;2078;p148"/>
          <p:cNvCxnSpPr/>
          <p:nvPr/>
        </p:nvCxnSpPr>
        <p:spPr>
          <a:xfrm flipH="1" rot="10800000">
            <a:off x="4267200" y="3225800"/>
            <a:ext cx="990600" cy="279400"/>
          </a:xfrm>
          <a:prstGeom prst="straightConnector1">
            <a:avLst/>
          </a:prstGeom>
          <a:noFill/>
          <a:ln cap="flat" cmpd="sng" w="38100">
            <a:solidFill>
              <a:srgbClr val="0000FF"/>
            </a:solidFill>
            <a:prstDash val="solid"/>
            <a:round/>
            <a:headEnd len="med" w="med" type="none"/>
            <a:tailEnd len="med" w="med" type="triangle"/>
          </a:ln>
        </p:spPr>
      </p:cxnSp>
      <p:sp>
        <p:nvSpPr>
          <p:cNvPr id="2079" name="Google Shape;2079;p148"/>
          <p:cNvSpPr/>
          <p:nvPr/>
        </p:nvSpPr>
        <p:spPr>
          <a:xfrm rot="-5400000">
            <a:off x="6629399" y="3048002"/>
            <a:ext cx="228601" cy="838198"/>
          </a:xfrm>
          <a:prstGeom prst="leftBrace">
            <a:avLst>
              <a:gd fmla="val 8333" name="adj1"/>
              <a:gd fmla="val 52428" name="adj2"/>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300BE"/>
              </a:solidFill>
              <a:latin typeface="Arial"/>
              <a:ea typeface="Arial"/>
              <a:cs typeface="Arial"/>
              <a:sym typeface="Arial"/>
            </a:endParaRPr>
          </a:p>
        </p:txBody>
      </p:sp>
      <p:cxnSp>
        <p:nvCxnSpPr>
          <p:cNvPr id="2080" name="Google Shape;2080;p148"/>
          <p:cNvCxnSpPr/>
          <p:nvPr/>
        </p:nvCxnSpPr>
        <p:spPr>
          <a:xfrm flipH="1">
            <a:off x="4267200" y="3581400"/>
            <a:ext cx="2514600" cy="1066800"/>
          </a:xfrm>
          <a:prstGeom prst="straightConnector1">
            <a:avLst/>
          </a:prstGeom>
          <a:noFill/>
          <a:ln cap="flat" cmpd="sng" w="38100">
            <a:solidFill>
              <a:srgbClr val="009900"/>
            </a:solidFill>
            <a:prstDash val="solid"/>
            <a:round/>
            <a:headEnd len="med" w="med" type="none"/>
            <a:tailEnd len="med" w="med" type="triangle"/>
          </a:ln>
        </p:spPr>
      </p:cxnSp>
      <p:cxnSp>
        <p:nvCxnSpPr>
          <p:cNvPr id="2081" name="Google Shape;2081;p148"/>
          <p:cNvCxnSpPr/>
          <p:nvPr/>
        </p:nvCxnSpPr>
        <p:spPr>
          <a:xfrm>
            <a:off x="1981200" y="5105400"/>
            <a:ext cx="2362200" cy="0"/>
          </a:xfrm>
          <a:prstGeom prst="straightConnector1">
            <a:avLst/>
          </a:prstGeom>
          <a:noFill/>
          <a:ln cap="flat" cmpd="sng" w="38100">
            <a:solidFill>
              <a:srgbClr val="0000FF"/>
            </a:solidFill>
            <a:prstDash val="dash"/>
            <a:round/>
            <a:headEnd len="med" w="med" type="none"/>
            <a:tailEnd len="med" w="med" type="none"/>
          </a:ln>
        </p:spPr>
      </p:cxnSp>
      <p:cxnSp>
        <p:nvCxnSpPr>
          <p:cNvPr id="2082" name="Google Shape;2082;p148"/>
          <p:cNvCxnSpPr/>
          <p:nvPr/>
        </p:nvCxnSpPr>
        <p:spPr>
          <a:xfrm>
            <a:off x="2057400" y="3124200"/>
            <a:ext cx="2362200" cy="0"/>
          </a:xfrm>
          <a:prstGeom prst="straightConnector1">
            <a:avLst/>
          </a:prstGeom>
          <a:noFill/>
          <a:ln cap="flat" cmpd="sng" w="38100">
            <a:solidFill>
              <a:srgbClr val="0000FF"/>
            </a:solidFill>
            <a:prstDash val="dash"/>
            <a:round/>
            <a:headEnd len="med" w="med" type="none"/>
            <a:tailEnd len="med" w="med" type="none"/>
          </a:ln>
        </p:spPr>
      </p:cxnSp>
      <p:cxnSp>
        <p:nvCxnSpPr>
          <p:cNvPr id="2083" name="Google Shape;2083;p148"/>
          <p:cNvCxnSpPr/>
          <p:nvPr/>
        </p:nvCxnSpPr>
        <p:spPr>
          <a:xfrm flipH="1" rot="10800000">
            <a:off x="4267200" y="5105400"/>
            <a:ext cx="850900" cy="304800"/>
          </a:xfrm>
          <a:prstGeom prst="straightConnector1">
            <a:avLst/>
          </a:prstGeom>
          <a:noFill/>
          <a:ln cap="flat" cmpd="sng" w="38100">
            <a:solidFill>
              <a:srgbClr val="0000FF"/>
            </a:solidFill>
            <a:prstDash val="solid"/>
            <a:round/>
            <a:headEnd len="med" w="med" type="none"/>
            <a:tailEnd len="med" w="med" type="triangle"/>
          </a:ln>
        </p:spPr>
      </p:cxnSp>
      <p:sp>
        <p:nvSpPr>
          <p:cNvPr id="2084" name="Google Shape;2084;p148"/>
          <p:cNvSpPr txBox="1"/>
          <p:nvPr/>
        </p:nvSpPr>
        <p:spPr>
          <a:xfrm>
            <a:off x="1828800" y="2362200"/>
            <a:ext cx="2362200" cy="584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F6600"/>
                </a:solidFill>
                <a:latin typeface="Times New Roman"/>
                <a:ea typeface="Times New Roman"/>
                <a:cs typeface="Times New Roman"/>
                <a:sym typeface="Times New Roman"/>
              </a:rPr>
              <a:t>+</a:t>
            </a:r>
            <a:r>
              <a:rPr b="1" lang="en-US" sz="2400">
                <a:solidFill>
                  <a:srgbClr val="FF6600"/>
                </a:solidFill>
                <a:latin typeface="Times New Roman"/>
                <a:ea typeface="Times New Roman"/>
                <a:cs typeface="Times New Roman"/>
                <a:sym typeface="Times New Roman"/>
              </a:rPr>
              <a:t>              </a:t>
            </a:r>
            <a:r>
              <a:rPr b="1" lang="en-US" sz="2400">
                <a:solidFill>
                  <a:srgbClr val="008000"/>
                </a:solidFill>
                <a:latin typeface="Times New Roman"/>
                <a:ea typeface="Times New Roman"/>
                <a:cs typeface="Times New Roman"/>
                <a:sym typeface="Times New Roman"/>
              </a:rPr>
              <a:t> 1  0  0</a:t>
            </a:r>
            <a:endParaRPr/>
          </a:p>
        </p:txBody>
      </p:sp>
      <p:cxnSp>
        <p:nvCxnSpPr>
          <p:cNvPr id="2085" name="Google Shape;2085;p148"/>
          <p:cNvCxnSpPr/>
          <p:nvPr/>
        </p:nvCxnSpPr>
        <p:spPr>
          <a:xfrm>
            <a:off x="4508500" y="1524000"/>
            <a:ext cx="609600" cy="0"/>
          </a:xfrm>
          <a:prstGeom prst="straightConnector1">
            <a:avLst/>
          </a:prstGeom>
          <a:noFill/>
          <a:ln cap="flat" cmpd="sng" w="57150">
            <a:solidFill>
              <a:srgbClr val="0000FF"/>
            </a:solidFill>
            <a:prstDash val="solid"/>
            <a:round/>
            <a:headEnd len="med" w="med" type="none"/>
            <a:tailEnd len="med" w="med" type="triangle"/>
          </a:ln>
        </p:spPr>
      </p:cxnSp>
      <p:sp>
        <p:nvSpPr>
          <p:cNvPr id="2086" name="Google Shape;2086;p148"/>
          <p:cNvSpPr txBox="1"/>
          <p:nvPr/>
        </p:nvSpPr>
        <p:spPr>
          <a:xfrm>
            <a:off x="1828800" y="3225800"/>
            <a:ext cx="23622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6600"/>
                </a:solidFill>
                <a:latin typeface="Times New Roman"/>
                <a:ea typeface="Times New Roman"/>
                <a:cs typeface="Times New Roman"/>
                <a:sym typeface="Times New Roman"/>
              </a:rPr>
              <a:t>    </a:t>
            </a:r>
            <a:r>
              <a:rPr b="1" lang="en-US" sz="2400">
                <a:solidFill>
                  <a:srgbClr val="B555B8"/>
                </a:solidFill>
                <a:latin typeface="Times New Roman"/>
                <a:ea typeface="Times New Roman"/>
                <a:cs typeface="Times New Roman"/>
                <a:sym typeface="Times New Roman"/>
              </a:rPr>
              <a:t>0  1  1 </a:t>
            </a:r>
            <a:r>
              <a:rPr b="1" lang="en-US" sz="2400">
                <a:solidFill>
                  <a:schemeClr val="dk1"/>
                </a:solidFill>
                <a:latin typeface="Times New Roman"/>
                <a:ea typeface="Times New Roman"/>
                <a:cs typeface="Times New Roman"/>
                <a:sym typeface="Times New Roman"/>
              </a:rPr>
              <a:t>   </a:t>
            </a:r>
            <a:r>
              <a:rPr b="1" lang="en-US" sz="2400">
                <a:solidFill>
                  <a:srgbClr val="FF6600"/>
                </a:solidFill>
                <a:latin typeface="Times New Roman"/>
                <a:ea typeface="Times New Roman"/>
                <a:cs typeface="Times New Roman"/>
                <a:sym typeface="Times New Roman"/>
              </a:rPr>
              <a:t>1  1  0</a:t>
            </a:r>
            <a:endParaRPr/>
          </a:p>
        </p:txBody>
      </p:sp>
      <p:sp>
        <p:nvSpPr>
          <p:cNvPr id="2087" name="Google Shape;2087;p148"/>
          <p:cNvSpPr txBox="1"/>
          <p:nvPr/>
        </p:nvSpPr>
        <p:spPr>
          <a:xfrm>
            <a:off x="4876800" y="2890838"/>
            <a:ext cx="2362200" cy="4619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6600"/>
                </a:solidFill>
                <a:latin typeface="Times New Roman"/>
                <a:ea typeface="Times New Roman"/>
                <a:cs typeface="Times New Roman"/>
                <a:sym typeface="Times New Roman"/>
              </a:rPr>
              <a:t>    </a:t>
            </a:r>
            <a:r>
              <a:rPr b="1" lang="en-US" sz="2400">
                <a:solidFill>
                  <a:srgbClr val="B555B8"/>
                </a:solidFill>
                <a:latin typeface="Times New Roman"/>
                <a:ea typeface="Times New Roman"/>
                <a:cs typeface="Times New Roman"/>
                <a:sym typeface="Times New Roman"/>
              </a:rPr>
              <a:t>0  1  1 </a:t>
            </a:r>
            <a:r>
              <a:rPr b="1" lang="en-US" sz="2400">
                <a:solidFill>
                  <a:schemeClr val="dk1"/>
                </a:solidFill>
                <a:latin typeface="Times New Roman"/>
                <a:ea typeface="Times New Roman"/>
                <a:cs typeface="Times New Roman"/>
                <a:sym typeface="Times New Roman"/>
              </a:rPr>
              <a:t>   </a:t>
            </a:r>
            <a:r>
              <a:rPr b="1" lang="en-US" sz="2400">
                <a:solidFill>
                  <a:srgbClr val="FF6600"/>
                </a:solidFill>
                <a:latin typeface="Times New Roman"/>
                <a:ea typeface="Times New Roman"/>
                <a:cs typeface="Times New Roman"/>
                <a:sym typeface="Times New Roman"/>
              </a:rPr>
              <a:t>1  1  0</a:t>
            </a:r>
            <a:endParaRPr/>
          </a:p>
        </p:txBody>
      </p:sp>
      <p:sp>
        <p:nvSpPr>
          <p:cNvPr id="2088" name="Google Shape;2088;p148"/>
          <p:cNvSpPr txBox="1"/>
          <p:nvPr/>
        </p:nvSpPr>
        <p:spPr>
          <a:xfrm>
            <a:off x="1981200" y="4445000"/>
            <a:ext cx="23622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6600"/>
                </a:solidFill>
                <a:latin typeface="Times New Roman"/>
                <a:ea typeface="Times New Roman"/>
                <a:cs typeface="Times New Roman"/>
                <a:sym typeface="Times New Roman"/>
              </a:rPr>
              <a:t>+</a:t>
            </a:r>
            <a:r>
              <a:rPr b="1" lang="en-US" sz="2400">
                <a:solidFill>
                  <a:srgbClr val="FF6600"/>
                </a:solidFill>
                <a:latin typeface="Times New Roman"/>
                <a:ea typeface="Times New Roman"/>
                <a:cs typeface="Times New Roman"/>
                <a:sym typeface="Times New Roman"/>
              </a:rPr>
              <a:t>              </a:t>
            </a:r>
            <a:r>
              <a:rPr b="1" lang="en-US" sz="2400">
                <a:solidFill>
                  <a:srgbClr val="FF3399"/>
                </a:solidFill>
                <a:latin typeface="Times New Roman"/>
                <a:ea typeface="Times New Roman"/>
                <a:cs typeface="Times New Roman"/>
                <a:sym typeface="Times New Roman"/>
              </a:rPr>
              <a:t>1 1 0  </a:t>
            </a:r>
            <a:r>
              <a:rPr b="1" lang="en-US" sz="2400">
                <a:solidFill>
                  <a:srgbClr val="008000"/>
                </a:solidFill>
                <a:latin typeface="Times New Roman"/>
                <a:ea typeface="Times New Roman"/>
                <a:cs typeface="Times New Roman"/>
                <a:sym typeface="Times New Roman"/>
              </a:rPr>
              <a:t>   </a:t>
            </a:r>
            <a:endParaRPr/>
          </a:p>
        </p:txBody>
      </p:sp>
      <p:sp>
        <p:nvSpPr>
          <p:cNvPr id="2089" name="Google Shape;2089;p148"/>
          <p:cNvSpPr txBox="1"/>
          <p:nvPr/>
        </p:nvSpPr>
        <p:spPr>
          <a:xfrm>
            <a:off x="1828800" y="5105400"/>
            <a:ext cx="2362200"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6600"/>
                </a:solidFill>
                <a:latin typeface="Times New Roman"/>
                <a:ea typeface="Times New Roman"/>
                <a:cs typeface="Times New Roman"/>
                <a:sym typeface="Times New Roman"/>
              </a:rPr>
              <a:t>    </a:t>
            </a:r>
            <a:r>
              <a:rPr b="1" lang="en-US" sz="2400">
                <a:solidFill>
                  <a:srgbClr val="B555B8"/>
                </a:solidFill>
                <a:latin typeface="Times New Roman"/>
                <a:ea typeface="Times New Roman"/>
                <a:cs typeface="Times New Roman"/>
                <a:sym typeface="Times New Roman"/>
              </a:rPr>
              <a:t>1  0  1    </a:t>
            </a:r>
            <a:r>
              <a:rPr b="1" lang="en-US" sz="2400">
                <a:solidFill>
                  <a:schemeClr val="dk1"/>
                </a:solidFill>
                <a:latin typeface="Times New Roman"/>
                <a:ea typeface="Times New Roman"/>
                <a:cs typeface="Times New Roman"/>
                <a:sym typeface="Times New Roman"/>
              </a:rPr>
              <a:t>1  1  1</a:t>
            </a:r>
            <a:endParaRPr/>
          </a:p>
        </p:txBody>
      </p:sp>
      <p:sp>
        <p:nvSpPr>
          <p:cNvPr id="2090" name="Google Shape;2090;p148"/>
          <p:cNvSpPr txBox="1"/>
          <p:nvPr/>
        </p:nvSpPr>
        <p:spPr>
          <a:xfrm>
            <a:off x="4800600" y="4876800"/>
            <a:ext cx="2362200"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6600"/>
                </a:solidFill>
                <a:latin typeface="Times New Roman"/>
                <a:ea typeface="Times New Roman"/>
                <a:cs typeface="Times New Roman"/>
                <a:sym typeface="Times New Roman"/>
              </a:rPr>
              <a:t>    </a:t>
            </a:r>
            <a:r>
              <a:rPr b="1" lang="en-US" sz="2400">
                <a:solidFill>
                  <a:srgbClr val="B555B8"/>
                </a:solidFill>
                <a:latin typeface="Times New Roman"/>
                <a:ea typeface="Times New Roman"/>
                <a:cs typeface="Times New Roman"/>
                <a:sym typeface="Times New Roman"/>
              </a:rPr>
              <a:t>1  0  1    </a:t>
            </a:r>
            <a:r>
              <a:rPr b="1" lang="en-US" sz="2400">
                <a:solidFill>
                  <a:schemeClr val="dk1"/>
                </a:solidFill>
                <a:latin typeface="Times New Roman"/>
                <a:ea typeface="Times New Roman"/>
                <a:cs typeface="Times New Roman"/>
                <a:sym typeface="Times New Roman"/>
              </a:rPr>
              <a:t>1  1  1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6"/>
                                        </p:tgtEl>
                                        <p:attrNameLst>
                                          <p:attrName>style.visibility</p:attrName>
                                        </p:attrNameLst>
                                      </p:cBhvr>
                                      <p:to>
                                        <p:strVal val="visible"/>
                                      </p:to>
                                    </p:set>
                                    <p:animEffect filter="fade" transition="in">
                                      <p:cBhvr>
                                        <p:cTn dur="500"/>
                                        <p:tgtEl>
                                          <p:spTgt spid="2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500"/>
                                        <p:tgtEl>
                                          <p:spTgt spid="2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4"/>
                                        </p:tgtEl>
                                        <p:attrNameLst>
                                          <p:attrName>style.visibility</p:attrName>
                                        </p:attrNameLst>
                                      </p:cBhvr>
                                      <p:to>
                                        <p:strVal val="visible"/>
                                      </p:to>
                                    </p:set>
                                    <p:animEffect filter="fade" transition="in">
                                      <p:cBhvr>
                                        <p:cTn dur="500"/>
                                        <p:tgtEl>
                                          <p:spTgt spid="2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gtEl>
                                        <p:attrNameLst>
                                          <p:attrName>style.visibility</p:attrName>
                                        </p:attrNameLst>
                                      </p:cBhvr>
                                      <p:to>
                                        <p:strVal val="visible"/>
                                      </p:to>
                                    </p:set>
                                    <p:animEffect filter="fade" transition="in">
                                      <p:cBhvr>
                                        <p:cTn dur="500"/>
                                        <p:tgtEl>
                                          <p:spTgt spid="2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gtEl>
                                        <p:attrNameLst>
                                          <p:attrName>style.visibility</p:attrName>
                                        </p:attrNameLst>
                                      </p:cBhvr>
                                      <p:to>
                                        <p:strVal val="visible"/>
                                      </p:to>
                                    </p:set>
                                    <p:animEffect filter="fade" transition="in">
                                      <p:cBhvr>
                                        <p:cTn dur="500"/>
                                        <p:tgtEl>
                                          <p:spTgt spid="2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500"/>
                                        <p:tgtEl>
                                          <p:spTgt spid="2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gtEl>
                                        <p:attrNameLst>
                                          <p:attrName>style.visibility</p:attrName>
                                        </p:attrNameLst>
                                      </p:cBhvr>
                                      <p:to>
                                        <p:strVal val="visible"/>
                                      </p:to>
                                    </p:set>
                                    <p:animEffect filter="fade" transition="in">
                                      <p:cBhvr>
                                        <p:cTn dur="500"/>
                                        <p:tgtEl>
                                          <p:spTgt spid="2080"/>
                                        </p:tgtEl>
                                      </p:cBhvr>
                                    </p:animEffect>
                                  </p:childTnLst>
                                </p:cTn>
                              </p:par>
                              <p:par>
                                <p:cTn fill="hold" nodeType="with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500"/>
                                        <p:tgtEl>
                                          <p:spTgt spid="2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500"/>
                                        <p:tgtEl>
                                          <p:spTgt spid="2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500"/>
                                        <p:tgtEl>
                                          <p:spTgt spid="2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3"/>
                                        </p:tgtEl>
                                        <p:attrNameLst>
                                          <p:attrName>style.visibility</p:attrName>
                                        </p:attrNameLst>
                                      </p:cBhvr>
                                      <p:to>
                                        <p:strVal val="visible"/>
                                      </p:to>
                                    </p:set>
                                    <p:animEffect filter="fade" transition="in">
                                      <p:cBhvr>
                                        <p:cTn dur="500"/>
                                        <p:tgtEl>
                                          <p:spTgt spid="2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500"/>
                                        <p:tgtEl>
                                          <p:spTgt spid="2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49"/>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096" name="Google Shape;2096;p149"/>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097" name="Google Shape;2097;p149"/>
          <p:cNvGrpSpPr/>
          <p:nvPr/>
        </p:nvGrpSpPr>
        <p:grpSpPr>
          <a:xfrm>
            <a:off x="0" y="6324600"/>
            <a:ext cx="9144000" cy="609600"/>
            <a:chOff x="0" y="6324600"/>
            <a:chExt cx="9144000" cy="609600"/>
          </a:xfrm>
        </p:grpSpPr>
        <p:sp>
          <p:nvSpPr>
            <p:cNvPr id="2098" name="Google Shape;2098;p14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099" name="Google Shape;2099;p14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150"/>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05" name="Google Shape;2105;p150"/>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06" name="Google Shape;2106;p150"/>
          <p:cNvGrpSpPr/>
          <p:nvPr/>
        </p:nvGrpSpPr>
        <p:grpSpPr>
          <a:xfrm>
            <a:off x="0" y="6324600"/>
            <a:ext cx="9144000" cy="609600"/>
            <a:chOff x="0" y="6324600"/>
            <a:chExt cx="9144000" cy="609600"/>
          </a:xfrm>
        </p:grpSpPr>
        <p:sp>
          <p:nvSpPr>
            <p:cNvPr id="2107" name="Google Shape;2107;p150"/>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08" name="Google Shape;2108;p150"/>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51"/>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14" name="Google Shape;2114;p151"/>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15" name="Google Shape;2115;p151"/>
          <p:cNvGrpSpPr/>
          <p:nvPr/>
        </p:nvGrpSpPr>
        <p:grpSpPr>
          <a:xfrm>
            <a:off x="0" y="6324600"/>
            <a:ext cx="9144000" cy="609600"/>
            <a:chOff x="0" y="6324600"/>
            <a:chExt cx="9144000" cy="609600"/>
          </a:xfrm>
        </p:grpSpPr>
        <p:sp>
          <p:nvSpPr>
            <p:cNvPr id="2116" name="Google Shape;2116;p151"/>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17" name="Google Shape;2117;p151"/>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txBox="1"/>
          <p:nvPr>
            <p:ph type="title"/>
          </p:nvPr>
        </p:nvSpPr>
        <p:spPr>
          <a:xfrm>
            <a:off x="1447800" y="190500"/>
            <a:ext cx="7543800" cy="80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3333FF"/>
                </a:solidFill>
                <a:latin typeface="Calibri"/>
                <a:ea typeface="Calibri"/>
                <a:cs typeface="Calibri"/>
                <a:sym typeface="Calibri"/>
              </a:rPr>
              <a:t>Data Redundancy</a:t>
            </a:r>
            <a:endParaRPr/>
          </a:p>
        </p:txBody>
      </p:sp>
      <p:sp>
        <p:nvSpPr>
          <p:cNvPr id="576" name="Google Shape;576;p71"/>
          <p:cNvSpPr txBox="1"/>
          <p:nvPr>
            <p:ph idx="1" type="body"/>
          </p:nvPr>
        </p:nvSpPr>
        <p:spPr>
          <a:xfrm>
            <a:off x="1600200" y="3200400"/>
            <a:ext cx="6934200" cy="32766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hlink"/>
              </a:buClr>
              <a:buSzPts val="3200"/>
              <a:buFont typeface="Noto Sans Symbols"/>
              <a:buNone/>
            </a:pPr>
            <a:r>
              <a:rPr b="1" lang="en-US">
                <a:solidFill>
                  <a:srgbClr val="C00000"/>
                </a:solidFill>
              </a:rPr>
              <a:t>   where </a:t>
            </a:r>
            <a:r>
              <a:rPr lang="en-US">
                <a:solidFill>
                  <a:srgbClr val="C00000"/>
                </a:solidFill>
                <a:latin typeface="Book Antiqua"/>
                <a:ea typeface="Book Antiqua"/>
                <a:cs typeface="Book Antiqua"/>
                <a:sym typeface="Book Antiqua"/>
              </a:rPr>
              <a:t>n1 and n2 denote the number of  information-carrying units in the two data sets that represent the same information.</a:t>
            </a:r>
            <a:endParaRPr>
              <a:solidFill>
                <a:srgbClr val="C00000"/>
              </a:solidFill>
              <a:latin typeface="Book Antiqua"/>
              <a:ea typeface="Book Antiqua"/>
              <a:cs typeface="Book Antiqua"/>
              <a:sym typeface="Book Antiqua"/>
            </a:endParaRPr>
          </a:p>
          <a:p>
            <a:pPr indent="-114300" lvl="0" marL="342900" rtl="0" algn="l">
              <a:lnSpc>
                <a:spcPct val="150000"/>
              </a:lnSpc>
              <a:spcBef>
                <a:spcPts val="720"/>
              </a:spcBef>
              <a:spcAft>
                <a:spcPts val="0"/>
              </a:spcAft>
              <a:buClr>
                <a:schemeClr val="dk1"/>
              </a:buClr>
              <a:buSzPts val="3600"/>
              <a:buFont typeface="Arial"/>
              <a:buNone/>
            </a:pPr>
            <a:r>
              <a:t/>
            </a:r>
            <a:endParaRPr sz="3600"/>
          </a:p>
        </p:txBody>
      </p:sp>
      <p:pic>
        <p:nvPicPr>
          <p:cNvPr descr="Rdr" id="577" name="Google Shape;577;p71"/>
          <p:cNvPicPr preferRelativeResize="0"/>
          <p:nvPr/>
        </p:nvPicPr>
        <p:blipFill rotWithShape="1">
          <a:blip r:embed="rId3">
            <a:alphaModFix/>
          </a:blip>
          <a:srcRect b="0" l="0" r="0" t="0"/>
          <a:stretch/>
        </p:blipFill>
        <p:spPr>
          <a:xfrm>
            <a:off x="1981200" y="1752600"/>
            <a:ext cx="6400800" cy="1752600"/>
          </a:xfrm>
          <a:prstGeom prst="rect">
            <a:avLst/>
          </a:prstGeom>
          <a:noFill/>
          <a:ln>
            <a:noFill/>
          </a:ln>
        </p:spPr>
      </p:pic>
      <p:sp>
        <p:nvSpPr>
          <p:cNvPr id="578" name="Google Shape;578;p71"/>
          <p:cNvSpPr txBox="1"/>
          <p:nvPr/>
        </p:nvSpPr>
        <p:spPr>
          <a:xfrm>
            <a:off x="1600200" y="1181100"/>
            <a:ext cx="7543800" cy="8001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Data Redundancy is defined as, </a:t>
            </a:r>
            <a:endParaRPr/>
          </a:p>
        </p:txBody>
      </p:sp>
      <p:grpSp>
        <p:nvGrpSpPr>
          <p:cNvPr id="579" name="Google Shape;579;p71"/>
          <p:cNvGrpSpPr/>
          <p:nvPr/>
        </p:nvGrpSpPr>
        <p:grpSpPr>
          <a:xfrm>
            <a:off x="0" y="6376988"/>
            <a:ext cx="9144000" cy="557212"/>
            <a:chOff x="0" y="6376988"/>
            <a:chExt cx="9144000" cy="557212"/>
          </a:xfrm>
        </p:grpSpPr>
        <p:grpSp>
          <p:nvGrpSpPr>
            <p:cNvPr id="580" name="Google Shape;580;p71"/>
            <p:cNvGrpSpPr/>
            <p:nvPr/>
          </p:nvGrpSpPr>
          <p:grpSpPr>
            <a:xfrm>
              <a:off x="0" y="6376988"/>
              <a:ext cx="9144000" cy="481012"/>
              <a:chOff x="0" y="6376988"/>
              <a:chExt cx="9144000" cy="481012"/>
            </a:xfrm>
          </p:grpSpPr>
          <p:sp>
            <p:nvSpPr>
              <p:cNvPr id="581" name="Google Shape;581;p71"/>
              <p:cNvSpPr txBox="1"/>
              <p:nvPr/>
            </p:nvSpPr>
            <p:spPr>
              <a:xfrm>
                <a:off x="0" y="6392863"/>
                <a:ext cx="9144000" cy="465137"/>
              </a:xfrm>
              <a:prstGeom prst="rect">
                <a:avLst/>
              </a:prstGeom>
              <a:solidFill>
                <a:srgbClr val="280C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 </a:t>
                </a:r>
                <a:endParaRPr sz="4400">
                  <a:solidFill>
                    <a:schemeClr val="lt1"/>
                  </a:solidFill>
                  <a:latin typeface="Verdana"/>
                  <a:ea typeface="Verdana"/>
                  <a:cs typeface="Verdana"/>
                  <a:sym typeface="Verdana"/>
                </a:endParaRPr>
              </a:p>
            </p:txBody>
          </p:sp>
          <p:sp>
            <p:nvSpPr>
              <p:cNvPr id="582" name="Google Shape;582;p71"/>
              <p:cNvSpPr/>
              <p:nvPr/>
            </p:nvSpPr>
            <p:spPr>
              <a:xfrm>
                <a:off x="228600" y="6376988"/>
                <a:ext cx="18898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Kiran TALELE </a:t>
                </a:r>
                <a:endParaRPr/>
              </a:p>
            </p:txBody>
          </p:sp>
        </p:grpSp>
        <p:sp>
          <p:nvSpPr>
            <p:cNvPr id="583" name="Google Shape;583;p71"/>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0" st="0"/>
                                            </p:txEl>
                                          </p:spTgt>
                                        </p:tgtEl>
                                        <p:attrNameLst>
                                          <p:attrName>style.visibility</p:attrName>
                                        </p:attrNameLst>
                                      </p:cBhvr>
                                      <p:to>
                                        <p:strVal val="visible"/>
                                      </p:to>
                                    </p:set>
                                    <p:animEffect filter="fade" transition="in">
                                      <p:cBhvr>
                                        <p:cTn dur="500"/>
                                        <p:tgtEl>
                                          <p:spTgt spid="5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1" st="1"/>
                                            </p:txEl>
                                          </p:spTgt>
                                        </p:tgtEl>
                                        <p:attrNameLst>
                                          <p:attrName>style.visibility</p:attrName>
                                        </p:attrNameLst>
                                      </p:cBhvr>
                                      <p:to>
                                        <p:strVal val="visible"/>
                                      </p:to>
                                    </p:set>
                                    <p:animEffect filter="fade" transition="in">
                                      <p:cBhvr>
                                        <p:cTn dur="500"/>
                                        <p:tgtEl>
                                          <p:spTgt spid="5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52"/>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23" name="Google Shape;2123;p152"/>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1   1  0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D300BE"/>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24" name="Google Shape;2124;p152"/>
          <p:cNvGrpSpPr/>
          <p:nvPr/>
        </p:nvGrpSpPr>
        <p:grpSpPr>
          <a:xfrm>
            <a:off x="0" y="6324600"/>
            <a:ext cx="9144000" cy="609600"/>
            <a:chOff x="0" y="6324600"/>
            <a:chExt cx="9144000" cy="609600"/>
          </a:xfrm>
        </p:grpSpPr>
        <p:sp>
          <p:nvSpPr>
            <p:cNvPr id="2125" name="Google Shape;2125;p152"/>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26" name="Google Shape;2126;p152"/>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153"/>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32" name="Google Shape;2132;p153"/>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1   1  0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D300BE"/>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33" name="Google Shape;2133;p153"/>
          <p:cNvGrpSpPr/>
          <p:nvPr/>
        </p:nvGrpSpPr>
        <p:grpSpPr>
          <a:xfrm>
            <a:off x="0" y="6324600"/>
            <a:ext cx="9144000" cy="609600"/>
            <a:chOff x="0" y="6324600"/>
            <a:chExt cx="9144000" cy="609600"/>
          </a:xfrm>
        </p:grpSpPr>
        <p:sp>
          <p:nvSpPr>
            <p:cNvPr id="2134" name="Google Shape;2134;p153"/>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35" name="Google Shape;2135;p153"/>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54"/>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41" name="Google Shape;2141;p154"/>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1   1  0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D300BE"/>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42" name="Google Shape;2142;p154"/>
          <p:cNvGrpSpPr/>
          <p:nvPr/>
        </p:nvGrpSpPr>
        <p:grpSpPr>
          <a:xfrm>
            <a:off x="0" y="6324600"/>
            <a:ext cx="9144000" cy="609600"/>
            <a:chOff x="0" y="6324600"/>
            <a:chExt cx="9144000" cy="609600"/>
          </a:xfrm>
        </p:grpSpPr>
        <p:sp>
          <p:nvSpPr>
            <p:cNvPr id="2143" name="Google Shape;2143;p154"/>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44" name="Google Shape;2144;p154"/>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55"/>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50" name="Google Shape;2150;p155"/>
          <p:cNvGraphicFramePr/>
          <p:nvPr/>
        </p:nvGraphicFramePr>
        <p:xfrm>
          <a:off x="457200" y="406400"/>
          <a:ext cx="3000000" cy="3000000"/>
        </p:xfrm>
        <a:graphic>
          <a:graphicData uri="http://schemas.openxmlformats.org/drawingml/2006/table">
            <a:tbl>
              <a:tblPr>
                <a:noFill/>
                <a:tableStyleId>{733F38CF-D5FC-4BE6-AE9B-73515147694F}</a:tableStyleId>
              </a:tblPr>
              <a:tblGrid>
                <a:gridCol w="1500200"/>
                <a:gridCol w="2797475"/>
                <a:gridCol w="2407925"/>
                <a:gridCol w="1600200"/>
              </a:tblGrid>
              <a:tr h="822925">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Pixel in 6 bit Binary</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Sum</a:t>
                      </a:r>
                      <a:endParaRPr/>
                    </a:p>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000 000</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400"/>
                        <a:buFont typeface="Times New Roman"/>
                        <a:buNone/>
                      </a:pPr>
                      <a:r>
                        <a:rPr b="1" i="0" lang="en-US" sz="2400" u="none" cap="none" strike="noStrike">
                          <a:solidFill>
                            <a:srgbClr val="FF0066"/>
                          </a:solidFill>
                          <a:latin typeface="Times New Roman"/>
                          <a:ea typeface="Times New Roman"/>
                          <a:cs typeface="Times New Roman"/>
                          <a:sym typeface="Times New Roman"/>
                        </a:rPr>
                        <a:t>IGS Code</a:t>
                      </a:r>
                      <a:endParaRPr b="1" i="0" sz="2400" u="none" cap="none" strike="noStrike">
                        <a:solidFill>
                          <a:srgbClr val="FF0066"/>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12</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26</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41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1 0 1   0 0 1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r>
                        <a:rPr b="1" i="0" lang="en-US" sz="2800" u="none" cap="none" strike="noStrike">
                          <a:solidFill>
                            <a:schemeClr val="dk1"/>
                          </a:solidFill>
                          <a:latin typeface="Times New Roman"/>
                          <a:ea typeface="Times New Roman"/>
                          <a:cs typeface="Times New Roman"/>
                          <a:sym typeface="Times New Roman"/>
                        </a:rPr>
                        <a:t>     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13</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0 0 1   1 0 1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    </a:t>
                      </a:r>
                      <a:r>
                        <a:rPr b="1" i="0" lang="en-US" sz="2800" u="none" cap="none" strike="noStrike">
                          <a:solidFill>
                            <a:schemeClr val="dk1"/>
                          </a:solidFill>
                          <a:latin typeface="Times New Roman"/>
                          <a:ea typeface="Times New Roman"/>
                          <a:cs typeface="Times New Roman"/>
                          <a:sym typeface="Times New Roman"/>
                        </a:rPr>
                        <a:t>1  0  0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0 0 1   0 1 0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    </a:t>
                      </a:r>
                      <a:r>
                        <a:rPr b="1" i="0" lang="en-US" sz="2800" u="none" cap="none" strike="noStrike">
                          <a:solidFill>
                            <a:schemeClr val="dk1"/>
                          </a:solidFill>
                          <a:latin typeface="Times New Roman"/>
                          <a:ea typeface="Times New Roman"/>
                          <a:cs typeface="Times New Roman"/>
                          <a:sym typeface="Times New Roman"/>
                        </a:rPr>
                        <a:t>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25</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0 1 1   0 0 1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0 1 1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57</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CC"/>
                        </a:buClr>
                        <a:buSzPts val="2800"/>
                        <a:buFont typeface="Times New Roman"/>
                        <a:buNone/>
                      </a:pPr>
                      <a:r>
                        <a:rPr b="1" i="0" lang="en-US" sz="2800" u="none" cap="none" strike="noStrike">
                          <a:solidFill>
                            <a:srgbClr val="0000CC"/>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  0  0  1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54</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1 1 0   1 1 0</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1   1  0   </a:t>
                      </a:r>
                      <a:r>
                        <a:rPr b="1" i="0" lang="en-US" sz="2800" u="none" cap="none" strike="noStrike">
                          <a:solidFill>
                            <a:schemeClr val="dk1"/>
                          </a:solidFill>
                          <a:latin typeface="Times New Roman"/>
                          <a:ea typeface="Times New Roman"/>
                          <a:cs typeface="Times New Roman"/>
                          <a:sym typeface="Times New Roman"/>
                        </a:rPr>
                        <a:t>1  1  1</a:t>
                      </a:r>
                      <a:endParaRPr b="1" i="0" sz="2800" u="none" cap="none" strike="noStrike">
                        <a:solidFill>
                          <a:schemeClr val="dk1"/>
                        </a:solidFill>
                        <a:latin typeface="Times New Roman"/>
                        <a:ea typeface="Times New Roman"/>
                        <a:cs typeface="Times New Roman"/>
                        <a:sym typeface="Times New Roman"/>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2100">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0 0 0  1 1 0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D300BE"/>
                          </a:solidFill>
                          <a:latin typeface="Times New Roman"/>
                          <a:ea typeface="Times New Roman"/>
                          <a:cs typeface="Times New Roman"/>
                          <a:sym typeface="Times New Roman"/>
                        </a:rPr>
                        <a:t>1  1  1    </a:t>
                      </a:r>
                      <a:r>
                        <a:rPr b="1" i="0" lang="en-US" sz="2800" u="none" cap="none" strike="noStrike">
                          <a:solidFill>
                            <a:schemeClr val="dk1"/>
                          </a:solidFill>
                          <a:latin typeface="Times New Roman"/>
                          <a:ea typeface="Times New Roman"/>
                          <a:cs typeface="Times New Roman"/>
                          <a:sym typeface="Times New Roman"/>
                        </a:rPr>
                        <a:t>1  0  1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800"/>
                        <a:buFont typeface="Times New Roman"/>
                        <a:buNone/>
                      </a:pPr>
                      <a:r>
                        <a:rPr b="1" i="0" lang="en-US" sz="2800" u="none" cap="none" strike="noStrike">
                          <a:solidFill>
                            <a:srgbClr val="D300BE"/>
                          </a:solidFill>
                          <a:latin typeface="Times New Roman"/>
                          <a:ea typeface="Times New Roman"/>
                          <a:cs typeface="Times New Roman"/>
                          <a:sym typeface="Times New Roman"/>
                        </a:rPr>
                        <a:t>1 1 1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pSp>
        <p:nvGrpSpPr>
          <p:cNvPr id="2151" name="Google Shape;2151;p155"/>
          <p:cNvGrpSpPr/>
          <p:nvPr/>
        </p:nvGrpSpPr>
        <p:grpSpPr>
          <a:xfrm>
            <a:off x="0" y="6324600"/>
            <a:ext cx="9144000" cy="609600"/>
            <a:chOff x="0" y="6324600"/>
            <a:chExt cx="9144000" cy="609600"/>
          </a:xfrm>
        </p:grpSpPr>
        <p:sp>
          <p:nvSpPr>
            <p:cNvPr id="2152" name="Google Shape;2152;p155"/>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53" name="Google Shape;2153;p155"/>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56"/>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59" name="Google Shape;2159;p156"/>
          <p:cNvGraphicFramePr/>
          <p:nvPr/>
        </p:nvGraphicFramePr>
        <p:xfrm>
          <a:off x="463550" y="739775"/>
          <a:ext cx="3000000" cy="3000000"/>
        </p:xfrm>
        <a:graphic>
          <a:graphicData uri="http://schemas.openxmlformats.org/drawingml/2006/table">
            <a:tbl>
              <a:tblPr>
                <a:noFill/>
                <a:tableStyleId>{733F38CF-D5FC-4BE6-AE9B-73515147694F}</a:tableStyleId>
              </a:tblPr>
              <a:tblGrid>
                <a:gridCol w="1365500"/>
                <a:gridCol w="1676250"/>
                <a:gridCol w="1142900"/>
              </a:tblGrid>
              <a:tr h="1310825">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IGS Coded </a:t>
                      </a:r>
                      <a:endParaRPr/>
                    </a:p>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pixel value</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Decoded Pixel in 6 bit Binary</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Output Pixel Value</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160" name="Google Shape;2160;p156"/>
          <p:cNvSpPr txBox="1"/>
          <p:nvPr/>
        </p:nvSpPr>
        <p:spPr>
          <a:xfrm>
            <a:off x="381000" y="152400"/>
            <a:ext cx="5943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(b) Find Decoded  Image.</a:t>
            </a:r>
            <a:endParaRPr/>
          </a:p>
        </p:txBody>
      </p:sp>
      <p:grpSp>
        <p:nvGrpSpPr>
          <p:cNvPr id="2161" name="Google Shape;2161;p156"/>
          <p:cNvGrpSpPr/>
          <p:nvPr/>
        </p:nvGrpSpPr>
        <p:grpSpPr>
          <a:xfrm>
            <a:off x="0" y="6324600"/>
            <a:ext cx="9144000" cy="609600"/>
            <a:chOff x="0" y="6324600"/>
            <a:chExt cx="9144000" cy="609600"/>
          </a:xfrm>
        </p:grpSpPr>
        <p:sp>
          <p:nvSpPr>
            <p:cNvPr id="2162" name="Google Shape;2162;p156"/>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63" name="Google Shape;2163;p156"/>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2164" name="Google Shape;2164;p156"/>
          <p:cNvGrpSpPr/>
          <p:nvPr/>
        </p:nvGrpSpPr>
        <p:grpSpPr>
          <a:xfrm>
            <a:off x="5554663" y="609600"/>
            <a:ext cx="3132137" cy="1752600"/>
            <a:chOff x="0" y="1295400"/>
            <a:chExt cx="3423684" cy="2057400"/>
          </a:xfrm>
        </p:grpSpPr>
        <p:sp>
          <p:nvSpPr>
            <p:cNvPr id="2165" name="Google Shape;2165;p156"/>
            <p:cNvSpPr txBox="1"/>
            <p:nvPr/>
          </p:nvSpPr>
          <p:spPr>
            <a:xfrm>
              <a:off x="832929" y="1448214"/>
              <a:ext cx="2590755"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26    41</a:t>
              </a:r>
              <a:endParaRPr/>
            </a:p>
            <a:p>
              <a:pPr indent="-514350" lvl="0" marL="693737" marR="0" rtl="0" algn="l">
                <a:spcBef>
                  <a:spcPts val="56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 10   25</a:t>
              </a:r>
              <a:endParaRPr/>
            </a:p>
            <a:p>
              <a:pPr indent="0" lvl="0" marL="179387" marR="0" rtl="0" algn="l">
                <a:spcBef>
                  <a:spcPts val="560"/>
                </a:spcBef>
                <a:spcAft>
                  <a:spcPts val="0"/>
                </a:spcAft>
                <a:buNone/>
              </a:pPr>
              <a:r>
                <a:rPr lang="en-US" sz="2800">
                  <a:solidFill>
                    <a:schemeClr val="dk1"/>
                  </a:solidFill>
                  <a:latin typeface="Calibri"/>
                  <a:ea typeface="Calibri"/>
                  <a:cs typeface="Calibri"/>
                  <a:sym typeface="Calibri"/>
                </a:rPr>
                <a:t>57   54   06</a:t>
              </a:r>
              <a:endParaRPr/>
            </a:p>
          </p:txBody>
        </p:sp>
        <p:sp>
          <p:nvSpPr>
            <p:cNvPr id="2166" name="Google Shape;2166;p156"/>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
        <p:nvSpPr>
          <p:cNvPr id="2167" name="Google Shape;2167;p156"/>
          <p:cNvSpPr txBox="1"/>
          <p:nvPr/>
        </p:nvSpPr>
        <p:spPr>
          <a:xfrm>
            <a:off x="6248400" y="2286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Input  Image.</a:t>
            </a:r>
            <a:endParaRPr/>
          </a:p>
        </p:txBody>
      </p:sp>
      <p:sp>
        <p:nvSpPr>
          <p:cNvPr id="2168" name="Google Shape;2168;p156"/>
          <p:cNvSpPr txBox="1"/>
          <p:nvPr/>
        </p:nvSpPr>
        <p:spPr>
          <a:xfrm>
            <a:off x="6248400" y="25908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Encoded  Image.</a:t>
            </a:r>
            <a:endParaRPr/>
          </a:p>
        </p:txBody>
      </p:sp>
      <p:sp>
        <p:nvSpPr>
          <p:cNvPr id="2169" name="Google Shape;2169;p156"/>
          <p:cNvSpPr txBox="1"/>
          <p:nvPr/>
        </p:nvSpPr>
        <p:spPr>
          <a:xfrm>
            <a:off x="6324600" y="2895600"/>
            <a:ext cx="2209800" cy="1108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660066"/>
                </a:solidFill>
                <a:latin typeface="Arial"/>
                <a:ea typeface="Arial"/>
                <a:cs typeface="Arial"/>
                <a:sym typeface="Arial"/>
              </a:rPr>
              <a:t>001   011    101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010   001    011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111   110     111</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57"/>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75" name="Google Shape;2175;p157"/>
          <p:cNvGraphicFramePr/>
          <p:nvPr/>
        </p:nvGraphicFramePr>
        <p:xfrm>
          <a:off x="463550" y="739775"/>
          <a:ext cx="3000000" cy="3000000"/>
        </p:xfrm>
        <a:graphic>
          <a:graphicData uri="http://schemas.openxmlformats.org/drawingml/2006/table">
            <a:tbl>
              <a:tblPr>
                <a:noFill/>
                <a:tableStyleId>{733F38CF-D5FC-4BE6-AE9B-73515147694F}</a:tableStyleId>
              </a:tblPr>
              <a:tblGrid>
                <a:gridCol w="1365500"/>
                <a:gridCol w="1676250"/>
                <a:gridCol w="1142900"/>
              </a:tblGrid>
              <a:tr h="1310825">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IGS Coded </a:t>
                      </a:r>
                      <a:endParaRPr/>
                    </a:p>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pixel value</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Decoded Pixel in 6 bit Binary</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Output Pixel Value</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0 1 0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1 1 0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176" name="Google Shape;2176;p157"/>
          <p:cNvSpPr txBox="1"/>
          <p:nvPr/>
        </p:nvSpPr>
        <p:spPr>
          <a:xfrm>
            <a:off x="381000" y="152400"/>
            <a:ext cx="5943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(b) Find Decoded  Image.</a:t>
            </a:r>
            <a:endParaRPr/>
          </a:p>
        </p:txBody>
      </p:sp>
      <p:grpSp>
        <p:nvGrpSpPr>
          <p:cNvPr id="2177" name="Google Shape;2177;p157"/>
          <p:cNvGrpSpPr/>
          <p:nvPr/>
        </p:nvGrpSpPr>
        <p:grpSpPr>
          <a:xfrm>
            <a:off x="0" y="6324600"/>
            <a:ext cx="9144000" cy="609600"/>
            <a:chOff x="0" y="6324600"/>
            <a:chExt cx="9144000" cy="609600"/>
          </a:xfrm>
        </p:grpSpPr>
        <p:sp>
          <p:nvSpPr>
            <p:cNvPr id="2178" name="Google Shape;2178;p157"/>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79" name="Google Shape;2179;p157"/>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2180" name="Google Shape;2180;p157"/>
          <p:cNvGrpSpPr/>
          <p:nvPr/>
        </p:nvGrpSpPr>
        <p:grpSpPr>
          <a:xfrm>
            <a:off x="5554663" y="609600"/>
            <a:ext cx="3132137" cy="1752600"/>
            <a:chOff x="0" y="1295400"/>
            <a:chExt cx="3423684" cy="2057400"/>
          </a:xfrm>
        </p:grpSpPr>
        <p:sp>
          <p:nvSpPr>
            <p:cNvPr id="2181" name="Google Shape;2181;p157"/>
            <p:cNvSpPr txBox="1"/>
            <p:nvPr/>
          </p:nvSpPr>
          <p:spPr>
            <a:xfrm>
              <a:off x="832929" y="1448214"/>
              <a:ext cx="2590755"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26    41</a:t>
              </a:r>
              <a:endParaRPr/>
            </a:p>
            <a:p>
              <a:pPr indent="-514350" lvl="0" marL="693737" marR="0" rtl="0" algn="l">
                <a:spcBef>
                  <a:spcPts val="56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 10   25</a:t>
              </a:r>
              <a:endParaRPr/>
            </a:p>
            <a:p>
              <a:pPr indent="0" lvl="0" marL="179387" marR="0" rtl="0" algn="l">
                <a:spcBef>
                  <a:spcPts val="560"/>
                </a:spcBef>
                <a:spcAft>
                  <a:spcPts val="0"/>
                </a:spcAft>
                <a:buNone/>
              </a:pPr>
              <a:r>
                <a:rPr lang="en-US" sz="2800">
                  <a:solidFill>
                    <a:schemeClr val="dk1"/>
                  </a:solidFill>
                  <a:latin typeface="Calibri"/>
                  <a:ea typeface="Calibri"/>
                  <a:cs typeface="Calibri"/>
                  <a:sym typeface="Calibri"/>
                </a:rPr>
                <a:t>57   54   06</a:t>
              </a:r>
              <a:endParaRPr/>
            </a:p>
          </p:txBody>
        </p:sp>
        <p:sp>
          <p:nvSpPr>
            <p:cNvPr id="2182" name="Google Shape;2182;p157"/>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
        <p:nvSpPr>
          <p:cNvPr id="2183" name="Google Shape;2183;p157"/>
          <p:cNvSpPr txBox="1"/>
          <p:nvPr/>
        </p:nvSpPr>
        <p:spPr>
          <a:xfrm>
            <a:off x="6248400" y="2286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Input  Image.</a:t>
            </a:r>
            <a:endParaRPr/>
          </a:p>
        </p:txBody>
      </p:sp>
      <p:sp>
        <p:nvSpPr>
          <p:cNvPr id="2184" name="Google Shape;2184;p157"/>
          <p:cNvSpPr txBox="1"/>
          <p:nvPr/>
        </p:nvSpPr>
        <p:spPr>
          <a:xfrm>
            <a:off x="6248400" y="25908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Encoded  Image.</a:t>
            </a:r>
            <a:endParaRPr/>
          </a:p>
        </p:txBody>
      </p:sp>
      <p:sp>
        <p:nvSpPr>
          <p:cNvPr id="2185" name="Google Shape;2185;p157"/>
          <p:cNvSpPr txBox="1"/>
          <p:nvPr/>
        </p:nvSpPr>
        <p:spPr>
          <a:xfrm>
            <a:off x="6324600" y="2895600"/>
            <a:ext cx="2209800" cy="1108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660066"/>
                </a:solidFill>
                <a:latin typeface="Arial"/>
                <a:ea typeface="Arial"/>
                <a:cs typeface="Arial"/>
                <a:sym typeface="Arial"/>
              </a:rPr>
              <a:t>001   011    101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010   001    011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111   110     111</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58"/>
          <p:cNvSpPr/>
          <p:nvPr/>
        </p:nvSpPr>
        <p:spPr>
          <a:xfrm>
            <a:off x="1912938" y="2101850"/>
            <a:ext cx="1841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2191" name="Google Shape;2191;p158"/>
          <p:cNvGraphicFramePr/>
          <p:nvPr/>
        </p:nvGraphicFramePr>
        <p:xfrm>
          <a:off x="463550" y="739775"/>
          <a:ext cx="3000000" cy="3000000"/>
        </p:xfrm>
        <a:graphic>
          <a:graphicData uri="http://schemas.openxmlformats.org/drawingml/2006/table">
            <a:tbl>
              <a:tblPr>
                <a:noFill/>
                <a:tableStyleId>{733F38CF-D5FC-4BE6-AE9B-73515147694F}</a:tableStyleId>
              </a:tblPr>
              <a:tblGrid>
                <a:gridCol w="1365500"/>
                <a:gridCol w="1676250"/>
                <a:gridCol w="1142900"/>
              </a:tblGrid>
              <a:tr h="1310825">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IGS Coded </a:t>
                      </a:r>
                      <a:endParaRPr/>
                    </a:p>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pixel value</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Decoded Pixel in 6 bit Binary</a:t>
                      </a:r>
                      <a:endParaRPr b="1" i="0" sz="2000" u="none" cap="none" strike="noStrike">
                        <a:solidFill>
                          <a:srgbClr val="FF0066"/>
                        </a:solidFill>
                        <a:latin typeface="Times New Roman"/>
                        <a:ea typeface="Times New Roman"/>
                        <a:cs typeface="Times New Roman"/>
                        <a:sym typeface="Times New Roman"/>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rgbClr val="FF0066"/>
                        </a:buClr>
                        <a:buSzPts val="2000"/>
                        <a:buFont typeface="Times New Roman"/>
                        <a:buNone/>
                      </a:pPr>
                      <a:r>
                        <a:rPr b="1" i="0" lang="en-US" sz="2000" u="none" cap="none" strike="noStrike">
                          <a:solidFill>
                            <a:srgbClr val="FF0066"/>
                          </a:solidFill>
                          <a:latin typeface="Times New Roman"/>
                          <a:ea typeface="Times New Roman"/>
                          <a:cs typeface="Times New Roman"/>
                          <a:sym typeface="Times New Roman"/>
                        </a:rPr>
                        <a:t>Output Pixel Value</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8</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24</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40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0 1 0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16</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0 0 1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8</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0 1 1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24</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56</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1 1 0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48</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900">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300BE"/>
                        </a:buClr>
                        <a:buSzPts val="2000"/>
                        <a:buFont typeface="Times New Roman"/>
                        <a:buNone/>
                      </a:pPr>
                      <a:r>
                        <a:rPr b="1" i="0" lang="en-US" sz="2000" u="none" cap="none" strike="noStrike">
                          <a:solidFill>
                            <a:srgbClr val="D300BE"/>
                          </a:solidFill>
                          <a:latin typeface="Times New Roman"/>
                          <a:ea typeface="Times New Roman"/>
                          <a:cs typeface="Times New Roman"/>
                          <a:sym typeface="Times New Roman"/>
                        </a:rPr>
                        <a:t>1 1 1  </a:t>
                      </a:r>
                      <a:r>
                        <a:rPr b="1" i="0" lang="en-US" sz="2000" u="none" cap="none" strike="noStrike">
                          <a:solidFill>
                            <a:srgbClr val="660066"/>
                          </a:solidFill>
                          <a:latin typeface="Times New Roman"/>
                          <a:ea typeface="Times New Roman"/>
                          <a:cs typeface="Times New Roman"/>
                          <a:sym typeface="Times New Roman"/>
                        </a:rPr>
                        <a:t>0 0 0</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56</a:t>
                      </a:r>
                      <a:endParaRPr/>
                    </a:p>
                  </a:txBody>
                  <a:tcPr marT="45725" marB="457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192" name="Google Shape;2192;p158"/>
          <p:cNvSpPr txBox="1"/>
          <p:nvPr/>
        </p:nvSpPr>
        <p:spPr>
          <a:xfrm>
            <a:off x="381000" y="152400"/>
            <a:ext cx="5943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(b) Find Decoded  Image.</a:t>
            </a:r>
            <a:endParaRPr/>
          </a:p>
        </p:txBody>
      </p:sp>
      <p:grpSp>
        <p:nvGrpSpPr>
          <p:cNvPr id="2193" name="Google Shape;2193;p158"/>
          <p:cNvGrpSpPr/>
          <p:nvPr/>
        </p:nvGrpSpPr>
        <p:grpSpPr>
          <a:xfrm>
            <a:off x="0" y="6324600"/>
            <a:ext cx="9144000" cy="609600"/>
            <a:chOff x="0" y="6324600"/>
            <a:chExt cx="9144000" cy="609600"/>
          </a:xfrm>
        </p:grpSpPr>
        <p:sp>
          <p:nvSpPr>
            <p:cNvPr id="2194" name="Google Shape;2194;p158"/>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195" name="Google Shape;2195;p158"/>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grpSp>
        <p:nvGrpSpPr>
          <p:cNvPr id="2196" name="Google Shape;2196;p158"/>
          <p:cNvGrpSpPr/>
          <p:nvPr/>
        </p:nvGrpSpPr>
        <p:grpSpPr>
          <a:xfrm>
            <a:off x="5486400" y="4419600"/>
            <a:ext cx="3132138" cy="1828800"/>
            <a:chOff x="0" y="1295400"/>
            <a:chExt cx="3423684" cy="2146852"/>
          </a:xfrm>
        </p:grpSpPr>
        <p:sp>
          <p:nvSpPr>
            <p:cNvPr id="2197" name="Google Shape;2197;p158"/>
            <p:cNvSpPr txBox="1"/>
            <p:nvPr/>
          </p:nvSpPr>
          <p:spPr>
            <a:xfrm>
              <a:off x="832929" y="1537666"/>
              <a:ext cx="2590755"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334963" lvl="0" marL="514350" marR="0" rtl="0" algn="l">
                <a:spcBef>
                  <a:spcPts val="0"/>
                </a:spcBef>
                <a:spcAft>
                  <a:spcPts val="0"/>
                </a:spcAft>
                <a:buClr>
                  <a:schemeClr val="dk1"/>
                </a:buClr>
                <a:buSzPts val="2800"/>
                <a:buFont typeface="Noto Sans Symbols"/>
                <a:buAutoNum type="arabicPlain" startAt="8"/>
              </a:pPr>
              <a:r>
                <a:rPr lang="en-US" sz="2800">
                  <a:solidFill>
                    <a:schemeClr val="dk1"/>
                  </a:solidFill>
                  <a:latin typeface="Calibri"/>
                  <a:ea typeface="Calibri"/>
                  <a:cs typeface="Calibri"/>
                  <a:sym typeface="Calibri"/>
                </a:rPr>
                <a:t>    24     40 </a:t>
              </a:r>
              <a:endParaRPr/>
            </a:p>
            <a:p>
              <a:pPr indent="-514350" lvl="0" marL="693737" marR="0" rtl="0" algn="l">
                <a:spcBef>
                  <a:spcPts val="560"/>
                </a:spcBef>
                <a:spcAft>
                  <a:spcPts val="0"/>
                </a:spcAft>
                <a:buClr>
                  <a:schemeClr val="dk1"/>
                </a:buClr>
                <a:buSzPts val="2800"/>
                <a:buFont typeface="Calibri"/>
                <a:buAutoNum type="arabicPlain" startAt="16"/>
              </a:pPr>
              <a:r>
                <a:rPr lang="en-US" sz="2800">
                  <a:solidFill>
                    <a:schemeClr val="dk1"/>
                  </a:solidFill>
                  <a:latin typeface="Calibri"/>
                  <a:ea typeface="Calibri"/>
                  <a:cs typeface="Calibri"/>
                  <a:sym typeface="Calibri"/>
                </a:rPr>
                <a:t>    8     24</a:t>
              </a:r>
              <a:endParaRPr/>
            </a:p>
            <a:p>
              <a:pPr indent="-514350" lvl="0" marL="693737" marR="0" rtl="0" algn="l">
                <a:spcBef>
                  <a:spcPts val="560"/>
                </a:spcBef>
                <a:spcAft>
                  <a:spcPts val="0"/>
                </a:spcAft>
                <a:buClr>
                  <a:schemeClr val="dk1"/>
                </a:buClr>
                <a:buSzPts val="2800"/>
                <a:buFont typeface="Calibri"/>
                <a:buAutoNum type="arabicPlain" startAt="56"/>
              </a:pPr>
              <a:r>
                <a:rPr lang="en-US" sz="2800">
                  <a:solidFill>
                    <a:schemeClr val="dk1"/>
                  </a:solidFill>
                  <a:latin typeface="Calibri"/>
                  <a:ea typeface="Calibri"/>
                  <a:cs typeface="Calibri"/>
                  <a:sym typeface="Calibri"/>
                </a:rPr>
                <a:t>   48    56</a:t>
              </a:r>
              <a:endParaRPr/>
            </a:p>
          </p:txBody>
        </p:sp>
        <p:sp>
          <p:nvSpPr>
            <p:cNvPr id="2198" name="Google Shape;2198;p158"/>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B = </a:t>
              </a:r>
              <a:endParaRPr/>
            </a:p>
          </p:txBody>
        </p:sp>
      </p:grpSp>
      <p:sp>
        <p:nvSpPr>
          <p:cNvPr id="2199" name="Google Shape;2199;p158"/>
          <p:cNvSpPr txBox="1"/>
          <p:nvPr/>
        </p:nvSpPr>
        <p:spPr>
          <a:xfrm>
            <a:off x="6172200" y="4202113"/>
            <a:ext cx="25146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Decoded  Image.</a:t>
            </a:r>
            <a:endParaRPr/>
          </a:p>
        </p:txBody>
      </p:sp>
      <p:grpSp>
        <p:nvGrpSpPr>
          <p:cNvPr id="2200" name="Google Shape;2200;p158"/>
          <p:cNvGrpSpPr/>
          <p:nvPr/>
        </p:nvGrpSpPr>
        <p:grpSpPr>
          <a:xfrm>
            <a:off x="5554663" y="609600"/>
            <a:ext cx="3132137" cy="1752600"/>
            <a:chOff x="0" y="1295400"/>
            <a:chExt cx="3423684" cy="2057400"/>
          </a:xfrm>
        </p:grpSpPr>
        <p:sp>
          <p:nvSpPr>
            <p:cNvPr id="2201" name="Google Shape;2201;p158"/>
            <p:cNvSpPr txBox="1"/>
            <p:nvPr/>
          </p:nvSpPr>
          <p:spPr>
            <a:xfrm>
              <a:off x="832929" y="1448214"/>
              <a:ext cx="2590755" cy="190458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514350" lvl="0" marL="693737" marR="0" rtl="0" algn="l">
                <a:spcBef>
                  <a:spcPts val="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26    41</a:t>
              </a:r>
              <a:endParaRPr/>
            </a:p>
            <a:p>
              <a:pPr indent="-514350" lvl="0" marL="693737" marR="0" rtl="0" algn="l">
                <a:spcBef>
                  <a:spcPts val="560"/>
                </a:spcBef>
                <a:spcAft>
                  <a:spcPts val="0"/>
                </a:spcAft>
                <a:buClr>
                  <a:schemeClr val="dk1"/>
                </a:buClr>
                <a:buSzPts val="2800"/>
                <a:buFont typeface="Calibri"/>
                <a:buAutoNum type="arabicPlain" startAt="12"/>
              </a:pPr>
              <a:r>
                <a:rPr lang="en-US" sz="2800">
                  <a:solidFill>
                    <a:schemeClr val="dk1"/>
                  </a:solidFill>
                  <a:latin typeface="Calibri"/>
                  <a:ea typeface="Calibri"/>
                  <a:cs typeface="Calibri"/>
                  <a:sym typeface="Calibri"/>
                </a:rPr>
                <a:t> 10   25</a:t>
              </a:r>
              <a:endParaRPr/>
            </a:p>
            <a:p>
              <a:pPr indent="0" lvl="0" marL="179387" marR="0" rtl="0" algn="l">
                <a:spcBef>
                  <a:spcPts val="560"/>
                </a:spcBef>
                <a:spcAft>
                  <a:spcPts val="0"/>
                </a:spcAft>
                <a:buNone/>
              </a:pPr>
              <a:r>
                <a:rPr lang="en-US" sz="2800">
                  <a:solidFill>
                    <a:schemeClr val="dk1"/>
                  </a:solidFill>
                  <a:latin typeface="Calibri"/>
                  <a:ea typeface="Calibri"/>
                  <a:cs typeface="Calibri"/>
                  <a:sym typeface="Calibri"/>
                </a:rPr>
                <a:t>57   54   06</a:t>
              </a:r>
              <a:endParaRPr/>
            </a:p>
          </p:txBody>
        </p:sp>
        <p:sp>
          <p:nvSpPr>
            <p:cNvPr id="2202" name="Google Shape;2202;p158"/>
            <p:cNvSpPr txBox="1"/>
            <p:nvPr/>
          </p:nvSpPr>
          <p:spPr>
            <a:xfrm>
              <a:off x="0" y="1295400"/>
              <a:ext cx="990600" cy="5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A = </a:t>
              </a:r>
              <a:endParaRPr/>
            </a:p>
          </p:txBody>
        </p:sp>
      </p:grpSp>
      <p:sp>
        <p:nvSpPr>
          <p:cNvPr id="2203" name="Google Shape;2203;p158"/>
          <p:cNvSpPr txBox="1"/>
          <p:nvPr/>
        </p:nvSpPr>
        <p:spPr>
          <a:xfrm>
            <a:off x="6248400" y="2286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Input  Image.</a:t>
            </a:r>
            <a:endParaRPr/>
          </a:p>
        </p:txBody>
      </p:sp>
      <p:sp>
        <p:nvSpPr>
          <p:cNvPr id="2204" name="Google Shape;2204;p158"/>
          <p:cNvSpPr txBox="1"/>
          <p:nvPr/>
        </p:nvSpPr>
        <p:spPr>
          <a:xfrm>
            <a:off x="6248400" y="2590800"/>
            <a:ext cx="2514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Encoded  Image.</a:t>
            </a:r>
            <a:endParaRPr/>
          </a:p>
        </p:txBody>
      </p:sp>
      <p:sp>
        <p:nvSpPr>
          <p:cNvPr id="2205" name="Google Shape;2205;p158"/>
          <p:cNvSpPr txBox="1"/>
          <p:nvPr/>
        </p:nvSpPr>
        <p:spPr>
          <a:xfrm>
            <a:off x="6324600" y="2895600"/>
            <a:ext cx="2209800" cy="1108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660066"/>
                </a:solidFill>
                <a:latin typeface="Arial"/>
                <a:ea typeface="Arial"/>
                <a:cs typeface="Arial"/>
                <a:sym typeface="Arial"/>
              </a:rPr>
              <a:t>001   011    101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010   001    011</a:t>
            </a:r>
            <a:endParaRPr/>
          </a:p>
          <a:p>
            <a:pPr indent="0" lvl="0" marL="0" marR="0" rtl="0" algn="l">
              <a:spcBef>
                <a:spcPts val="0"/>
              </a:spcBef>
              <a:spcAft>
                <a:spcPts val="0"/>
              </a:spcAft>
              <a:buNone/>
            </a:pPr>
            <a:r>
              <a:rPr b="1" lang="en-US" sz="2200">
                <a:solidFill>
                  <a:srgbClr val="660066"/>
                </a:solidFill>
                <a:latin typeface="Arial"/>
                <a:ea typeface="Arial"/>
                <a:cs typeface="Arial"/>
                <a:sym typeface="Arial"/>
              </a:rPr>
              <a:t>111   110     111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20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2000"/>
                                        <p:tgtEl>
                                          <p:spTgt spid="2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736600" lvl="0" marL="800100" rtl="0" algn="l">
              <a:spcBef>
                <a:spcPts val="0"/>
              </a:spcBef>
              <a:spcAft>
                <a:spcPts val="0"/>
              </a:spcAft>
              <a:buNone/>
            </a:pPr>
            <a:r>
              <a:rPr lang="en-US"/>
              <a:t>(b) </a:t>
            </a:r>
            <a:r>
              <a:rPr lang="en-US">
                <a:solidFill>
                  <a:srgbClr val="3333FF"/>
                </a:solidFill>
              </a:rPr>
              <a:t>Find BPP, Compression Ratio, MSE, SNR and PSNR</a:t>
            </a:r>
            <a:endParaRPr/>
          </a:p>
        </p:txBody>
      </p:sp>
      <p:sp>
        <p:nvSpPr>
          <p:cNvPr id="2211" name="Google Shape;2211;p159"/>
          <p:cNvSpPr txBox="1"/>
          <p:nvPr>
            <p:ph idx="1" type="body"/>
          </p:nvPr>
        </p:nvSpPr>
        <p:spPr>
          <a:xfrm>
            <a:off x="685800" y="1752600"/>
            <a:ext cx="7391400" cy="76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Char char="•"/>
            </a:pPr>
            <a:r>
              <a:rPr lang="en-US">
                <a:solidFill>
                  <a:srgbClr val="FF0000"/>
                </a:solidFill>
                <a:latin typeface="Calibri"/>
                <a:ea typeface="Calibri"/>
                <a:cs typeface="Calibri"/>
                <a:sym typeface="Calibri"/>
              </a:rPr>
              <a:t>(1) To find </a:t>
            </a:r>
            <a:r>
              <a:rPr b="1" lang="en-US">
                <a:solidFill>
                  <a:srgbClr val="FF0000"/>
                </a:solidFill>
                <a:latin typeface="Calibri"/>
                <a:ea typeface="Calibri"/>
                <a:cs typeface="Calibri"/>
                <a:sym typeface="Calibri"/>
              </a:rPr>
              <a:t>BPP </a:t>
            </a:r>
            <a:r>
              <a:rPr lang="en-US">
                <a:solidFill>
                  <a:srgbClr val="FF0000"/>
                </a:solidFill>
                <a:latin typeface="Calibri"/>
                <a:ea typeface="Calibri"/>
                <a:cs typeface="Calibri"/>
                <a:sym typeface="Calibri"/>
              </a:rPr>
              <a:t>of Compressed Image </a:t>
            </a:r>
            <a:r>
              <a:rPr b="1" lang="en-US">
                <a:latin typeface="Calibri"/>
                <a:ea typeface="Calibri"/>
                <a:cs typeface="Calibri"/>
                <a:sym typeface="Calibri"/>
              </a:rPr>
              <a:t>:</a:t>
            </a:r>
            <a:endParaRPr/>
          </a:p>
        </p:txBody>
      </p:sp>
      <p:pic>
        <p:nvPicPr>
          <p:cNvPr id="2212" name="Google Shape;2212;p159"/>
          <p:cNvPicPr preferRelativeResize="0"/>
          <p:nvPr/>
        </p:nvPicPr>
        <p:blipFill rotWithShape="1">
          <a:blip r:embed="rId3">
            <a:alphaModFix/>
          </a:blip>
          <a:srcRect b="0" l="0" r="0" t="0"/>
          <a:stretch/>
        </p:blipFill>
        <p:spPr>
          <a:xfrm>
            <a:off x="1038225" y="2743200"/>
            <a:ext cx="7704138" cy="1295400"/>
          </a:xfrm>
          <a:prstGeom prst="rect">
            <a:avLst/>
          </a:prstGeom>
          <a:noFill/>
          <a:ln>
            <a:noFill/>
          </a:ln>
        </p:spPr>
      </p:pic>
      <p:grpSp>
        <p:nvGrpSpPr>
          <p:cNvPr id="2213" name="Google Shape;2213;p159"/>
          <p:cNvGrpSpPr/>
          <p:nvPr/>
        </p:nvGrpSpPr>
        <p:grpSpPr>
          <a:xfrm>
            <a:off x="0" y="6324600"/>
            <a:ext cx="9144000" cy="609600"/>
            <a:chOff x="0" y="6324600"/>
            <a:chExt cx="9144000" cy="609600"/>
          </a:xfrm>
        </p:grpSpPr>
        <p:sp>
          <p:nvSpPr>
            <p:cNvPr id="2214" name="Google Shape;2214;p159"/>
            <p:cNvSpPr txBox="1"/>
            <p:nvPr/>
          </p:nvSpPr>
          <p:spPr>
            <a:xfrm>
              <a:off x="0" y="6324600"/>
              <a:ext cx="9144000" cy="533400"/>
            </a:xfrm>
            <a:prstGeom prst="rect">
              <a:avLst/>
            </a:prstGeom>
            <a:solidFill>
              <a:srgbClr val="6633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 Kiran  TALELE     99870  30 881  talelesir@gmail.com</a:t>
              </a:r>
              <a:endParaRPr sz="2800">
                <a:solidFill>
                  <a:schemeClr val="lt1"/>
                </a:solidFill>
                <a:latin typeface="Verdana"/>
                <a:ea typeface="Verdana"/>
                <a:cs typeface="Verdana"/>
                <a:sym typeface="Verdana"/>
              </a:endParaRPr>
            </a:p>
          </p:txBody>
        </p:sp>
        <p:sp>
          <p:nvSpPr>
            <p:cNvPr id="2215" name="Google Shape;2215;p159"/>
            <p:cNvSpPr txBox="1"/>
            <p:nvPr/>
          </p:nvSpPr>
          <p:spPr>
            <a:xfrm>
              <a:off x="8458200" y="6376988"/>
              <a:ext cx="609600" cy="557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400">
                  <a:solidFill>
                    <a:srgbClr val="FFC000"/>
                  </a:solidFill>
                  <a:latin typeface="Arial"/>
                  <a:ea typeface="Arial"/>
                  <a:cs typeface="Arial"/>
                  <a:sym typeface="Arial"/>
                </a:rPr>
                <a:t>‹#›</a:t>
              </a:fld>
              <a:r>
                <a:rPr b="1" lang="en-US" sz="2400">
                  <a:solidFill>
                    <a:srgbClr val="C00000"/>
                  </a:solidFill>
                  <a:latin typeface="Arial"/>
                  <a:ea typeface="Arial"/>
                  <a:cs typeface="Arial"/>
                  <a:sym typeface="Arial"/>
                </a:rPr>
                <a:t> </a:t>
              </a:r>
              <a:endParaRPr b="1" sz="2800">
                <a:solidFill>
                  <a:srgbClr val="C00000"/>
                </a:solidFill>
                <a:latin typeface="Arial"/>
                <a:ea typeface="Arial"/>
                <a:cs typeface="Arial"/>
                <a:sym typeface="Arial"/>
              </a:endParaRPr>
            </a:p>
          </p:txBody>
        </p:sp>
      </p:grpSp>
      <p:sp>
        <p:nvSpPr>
          <p:cNvPr id="2216" name="Google Shape;2216;p159"/>
          <p:cNvSpPr txBox="1"/>
          <p:nvPr/>
        </p:nvSpPr>
        <p:spPr>
          <a:xfrm>
            <a:off x="990600" y="4267200"/>
            <a:ext cx="5943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 BPP  =  27/9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2217" name="Google Shape;2217;p159"/>
          <p:cNvSpPr txBox="1"/>
          <p:nvPr/>
        </p:nvSpPr>
        <p:spPr>
          <a:xfrm>
            <a:off x="990600" y="50657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 BPP  =  3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2000"/>
                                        <p:tgtEl>
                                          <p:spTgt spid="2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500"/>
                                        <p:tgtEl>
                                          <p:spTgt spid="2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160"/>
          <p:cNvSpPr txBox="1"/>
          <p:nvPr/>
        </p:nvSpPr>
        <p:spPr>
          <a:xfrm>
            <a:off x="76200" y="228600"/>
            <a:ext cx="73914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(2) To find  </a:t>
            </a:r>
            <a:r>
              <a:rPr b="1" lang="en-US" sz="2800">
                <a:solidFill>
                  <a:srgbClr val="FF0000"/>
                </a:solidFill>
                <a:latin typeface="Calibri"/>
                <a:ea typeface="Calibri"/>
                <a:cs typeface="Calibri"/>
                <a:sym typeface="Calibri"/>
              </a:rPr>
              <a:t>Compression Ratio</a:t>
            </a:r>
            <a:r>
              <a:rPr lang="en-US" sz="2800">
                <a:solidFill>
                  <a:srgbClr val="FF0000"/>
                </a:solidFill>
                <a:latin typeface="Calibri"/>
                <a:ea typeface="Calibri"/>
                <a:cs typeface="Calibri"/>
                <a:sym typeface="Calibri"/>
              </a:rPr>
              <a:t> </a:t>
            </a:r>
            <a:r>
              <a:rPr b="1" lang="en-US" sz="2800">
                <a:solidFill>
                  <a:schemeClr val="dk1"/>
                </a:solidFill>
                <a:latin typeface="Calibri"/>
                <a:ea typeface="Calibri"/>
                <a:cs typeface="Calibri"/>
                <a:sym typeface="Calibri"/>
              </a:rPr>
              <a:t>:</a:t>
            </a:r>
            <a:endParaRPr/>
          </a:p>
        </p:txBody>
      </p:sp>
      <p:sp>
        <p:nvSpPr>
          <p:cNvPr id="2223" name="Google Shape;2223;p160"/>
          <p:cNvSpPr txBox="1"/>
          <p:nvPr>
            <p:ph idx="1" type="body"/>
          </p:nvPr>
        </p:nvSpPr>
        <p:spPr>
          <a:xfrm>
            <a:off x="533400" y="3719513"/>
            <a:ext cx="7620000" cy="762000"/>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rgbClr val="BA06A5"/>
              </a:buClr>
              <a:buSzPts val="3200"/>
              <a:buFont typeface="Arial"/>
              <a:buNone/>
            </a:pPr>
            <a:r>
              <a:rPr b="1" lang="en-US">
                <a:solidFill>
                  <a:srgbClr val="BA06A5"/>
                </a:solidFill>
                <a:latin typeface="Calibri"/>
                <a:ea typeface="Calibri"/>
                <a:cs typeface="Calibri"/>
                <a:sym typeface="Calibri"/>
              </a:rPr>
              <a:t>(3) To find Mean Square Erro</a:t>
            </a:r>
            <a:r>
              <a:rPr lang="en-US">
                <a:solidFill>
                  <a:srgbClr val="BA06A5"/>
                </a:solidFill>
                <a:latin typeface="Calibri"/>
                <a:ea typeface="Calibri"/>
                <a:cs typeface="Calibri"/>
                <a:sym typeface="Calibri"/>
              </a:rPr>
              <a:t>r  </a:t>
            </a:r>
            <a:r>
              <a:rPr lang="en-US">
                <a:latin typeface="Calibri"/>
                <a:ea typeface="Calibri"/>
                <a:cs typeface="Calibri"/>
                <a:sym typeface="Calibri"/>
              </a:rPr>
              <a:t>[MSE]</a:t>
            </a:r>
            <a:endParaRPr/>
          </a:p>
          <a:p>
            <a:pPr indent="-311150" lvl="0" marL="514350" rtl="0" algn="l">
              <a:spcBef>
                <a:spcPts val="640"/>
              </a:spcBef>
              <a:spcAft>
                <a:spcPts val="0"/>
              </a:spcAft>
              <a:buClr>
                <a:schemeClr val="dk1"/>
              </a:buClr>
              <a:buSzPts val="3200"/>
              <a:buFont typeface="Noto Sans Symbols"/>
              <a:buNone/>
            </a:pPr>
            <a:r>
              <a:t/>
            </a:r>
            <a:endParaRPr>
              <a:latin typeface="Calibri"/>
              <a:ea typeface="Calibri"/>
              <a:cs typeface="Calibri"/>
              <a:sym typeface="Calibri"/>
            </a:endParaRPr>
          </a:p>
        </p:txBody>
      </p:sp>
      <p:pic>
        <p:nvPicPr>
          <p:cNvPr id="2224" name="Google Shape;2224;p160"/>
          <p:cNvPicPr preferRelativeResize="0"/>
          <p:nvPr/>
        </p:nvPicPr>
        <p:blipFill rotWithShape="1">
          <a:blip r:embed="rId3">
            <a:alphaModFix/>
          </a:blip>
          <a:srcRect b="0" l="0" r="0" t="0"/>
          <a:stretch/>
        </p:blipFill>
        <p:spPr>
          <a:xfrm>
            <a:off x="1295400" y="4648200"/>
            <a:ext cx="5486400" cy="838200"/>
          </a:xfrm>
          <a:prstGeom prst="rect">
            <a:avLst/>
          </a:prstGeom>
          <a:noFill/>
          <a:ln>
            <a:noFill/>
          </a:ln>
        </p:spPr>
      </p:pic>
      <p:pic>
        <p:nvPicPr>
          <p:cNvPr id="2225" name="Google Shape;2225;p160"/>
          <p:cNvPicPr preferRelativeResize="0"/>
          <p:nvPr/>
        </p:nvPicPr>
        <p:blipFill rotWithShape="1">
          <a:blip r:embed="rId4">
            <a:alphaModFix/>
          </a:blip>
          <a:srcRect b="0" l="0" r="0" t="0"/>
          <a:stretch/>
        </p:blipFill>
        <p:spPr>
          <a:xfrm>
            <a:off x="990600" y="1066800"/>
            <a:ext cx="6781800" cy="1524000"/>
          </a:xfrm>
          <a:prstGeom prst="rect">
            <a:avLst/>
          </a:prstGeom>
          <a:noFill/>
          <a:ln>
            <a:noFill/>
          </a:ln>
        </p:spPr>
      </p:pic>
      <p:sp>
        <p:nvSpPr>
          <p:cNvPr id="2226" name="Google Shape;2226;p160"/>
          <p:cNvSpPr txBox="1"/>
          <p:nvPr/>
        </p:nvSpPr>
        <p:spPr>
          <a:xfrm>
            <a:off x="990600" y="2819400"/>
            <a:ext cx="5943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Compression Ratio  =  50 %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2227" name="Google Shape;2227;p160"/>
          <p:cNvSpPr txBox="1"/>
          <p:nvPr/>
        </p:nvSpPr>
        <p:spPr>
          <a:xfrm>
            <a:off x="1219200" y="58277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MSE  =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500"/>
                                        <p:tgtEl>
                                          <p:spTgt spid="2226"/>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500"/>
                                        <p:tgtEl>
                                          <p:spTgt spid="2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61"/>
          <p:cNvSpPr/>
          <p:nvPr/>
        </p:nvSpPr>
        <p:spPr>
          <a:xfrm>
            <a:off x="0" y="0"/>
            <a:ext cx="184150" cy="3698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3" name="Google Shape;2233;p161"/>
          <p:cNvSpPr txBox="1"/>
          <p:nvPr/>
        </p:nvSpPr>
        <p:spPr>
          <a:xfrm>
            <a:off x="533400" y="228600"/>
            <a:ext cx="76200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2800"/>
              <a:buFont typeface="Noto Sans Symbols"/>
              <a:buNone/>
            </a:pPr>
            <a:r>
              <a:rPr lang="en-US" sz="2800">
                <a:solidFill>
                  <a:schemeClr val="dk1"/>
                </a:solidFill>
                <a:latin typeface="Calibri"/>
                <a:ea typeface="Calibri"/>
                <a:cs typeface="Calibri"/>
                <a:sym typeface="Calibri"/>
              </a:rPr>
              <a:t>(4)  </a:t>
            </a:r>
            <a:r>
              <a:rPr b="1" lang="en-US" sz="2800">
                <a:solidFill>
                  <a:srgbClr val="BA06A5"/>
                </a:solidFill>
                <a:latin typeface="Calibri"/>
                <a:ea typeface="Calibri"/>
                <a:cs typeface="Calibri"/>
                <a:sym typeface="Calibri"/>
              </a:rPr>
              <a:t>To find Signal to Noise Ratio </a:t>
            </a:r>
            <a:r>
              <a:rPr lang="en-US" sz="2800">
                <a:solidFill>
                  <a:schemeClr val="dk1"/>
                </a:solidFill>
                <a:latin typeface="Calibri"/>
                <a:ea typeface="Calibri"/>
                <a:cs typeface="Calibri"/>
                <a:sym typeface="Calibri"/>
              </a:rPr>
              <a:t>[SNR]  </a:t>
            </a:r>
            <a:endParaRPr/>
          </a:p>
          <a:p>
            <a:pPr indent="-165100" lvl="0" marL="342900" marR="0" rtl="0" algn="l">
              <a:spcBef>
                <a:spcPts val="560"/>
              </a:spcBef>
              <a:spcAft>
                <a:spcPts val="0"/>
              </a:spcAft>
              <a:buClr>
                <a:schemeClr val="dk2"/>
              </a:buClr>
              <a:buSzPts val="2800"/>
              <a:buFont typeface="Arial"/>
              <a:buNone/>
            </a:pPr>
            <a:r>
              <a:t/>
            </a:r>
            <a:endParaRPr sz="2800">
              <a:solidFill>
                <a:schemeClr val="dk1"/>
              </a:solidFill>
              <a:latin typeface="Calibri"/>
              <a:ea typeface="Calibri"/>
              <a:cs typeface="Calibri"/>
              <a:sym typeface="Calibri"/>
            </a:endParaRPr>
          </a:p>
          <a:p>
            <a:pPr indent="-165100" lvl="0" marL="342900" marR="0" rtl="0" algn="l">
              <a:spcBef>
                <a:spcPts val="560"/>
              </a:spcBef>
              <a:spcAft>
                <a:spcPts val="0"/>
              </a:spcAft>
              <a:buClr>
                <a:schemeClr val="dk2"/>
              </a:buClr>
              <a:buSzPts val="2800"/>
              <a:buFont typeface="Noto Sans Symbols"/>
              <a:buNone/>
            </a:pPr>
            <a:r>
              <a:t/>
            </a:r>
            <a:endParaRPr sz="2800">
              <a:solidFill>
                <a:schemeClr val="dk1"/>
              </a:solidFill>
              <a:latin typeface="Calibri"/>
              <a:ea typeface="Calibri"/>
              <a:cs typeface="Calibri"/>
              <a:sym typeface="Calibri"/>
            </a:endParaRPr>
          </a:p>
        </p:txBody>
      </p:sp>
      <p:pic>
        <p:nvPicPr>
          <p:cNvPr id="2234" name="Google Shape;2234;p161"/>
          <p:cNvPicPr preferRelativeResize="0"/>
          <p:nvPr/>
        </p:nvPicPr>
        <p:blipFill rotWithShape="1">
          <a:blip r:embed="rId3">
            <a:alphaModFix/>
          </a:blip>
          <a:srcRect b="0" l="0" r="0" t="0"/>
          <a:stretch/>
        </p:blipFill>
        <p:spPr>
          <a:xfrm>
            <a:off x="1327150" y="1041400"/>
            <a:ext cx="5378450" cy="1919288"/>
          </a:xfrm>
          <a:prstGeom prst="rect">
            <a:avLst/>
          </a:prstGeom>
          <a:noFill/>
          <a:ln>
            <a:noFill/>
          </a:ln>
        </p:spPr>
      </p:pic>
      <p:sp>
        <p:nvSpPr>
          <p:cNvPr id="2235" name="Google Shape;2235;p161"/>
          <p:cNvSpPr txBox="1"/>
          <p:nvPr>
            <p:ph idx="1" type="body"/>
          </p:nvPr>
        </p:nvSpPr>
        <p:spPr>
          <a:xfrm>
            <a:off x="609600" y="3962400"/>
            <a:ext cx="78486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Noto Sans Symbols"/>
              <a:buNone/>
            </a:pPr>
            <a:r>
              <a:rPr lang="en-US" sz="2800">
                <a:latin typeface="Calibri"/>
                <a:ea typeface="Calibri"/>
                <a:cs typeface="Calibri"/>
                <a:sym typeface="Calibri"/>
              </a:rPr>
              <a:t>(5).  </a:t>
            </a:r>
            <a:r>
              <a:rPr b="1" lang="en-US" sz="2800">
                <a:solidFill>
                  <a:srgbClr val="BA06A5"/>
                </a:solidFill>
                <a:latin typeface="Calibri"/>
                <a:ea typeface="Calibri"/>
                <a:cs typeface="Calibri"/>
                <a:sym typeface="Calibri"/>
              </a:rPr>
              <a:t>To find Peak Signal to Noise Ratio </a:t>
            </a:r>
            <a:r>
              <a:rPr lang="en-US" sz="2800">
                <a:latin typeface="Calibri"/>
                <a:ea typeface="Calibri"/>
                <a:cs typeface="Calibri"/>
                <a:sym typeface="Calibri"/>
              </a:rPr>
              <a:t>[PSNR]    </a:t>
            </a:r>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p:txBody>
      </p:sp>
      <p:sp>
        <p:nvSpPr>
          <p:cNvPr id="2236" name="Google Shape;2236;p161"/>
          <p:cNvSpPr/>
          <p:nvPr/>
        </p:nvSpPr>
        <p:spPr>
          <a:xfrm>
            <a:off x="-76200" y="3200400"/>
            <a:ext cx="184150" cy="3698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237" name="Google Shape;2237;p161"/>
          <p:cNvPicPr preferRelativeResize="0"/>
          <p:nvPr/>
        </p:nvPicPr>
        <p:blipFill rotWithShape="1">
          <a:blip r:embed="rId4">
            <a:alphaModFix/>
          </a:blip>
          <a:srcRect b="0" l="0" r="0" t="0"/>
          <a:stretch/>
        </p:blipFill>
        <p:spPr>
          <a:xfrm>
            <a:off x="1447800" y="4724400"/>
            <a:ext cx="4953000" cy="990600"/>
          </a:xfrm>
          <a:prstGeom prst="rect">
            <a:avLst/>
          </a:prstGeom>
          <a:noFill/>
          <a:ln>
            <a:noFill/>
          </a:ln>
        </p:spPr>
      </p:pic>
      <p:sp>
        <p:nvSpPr>
          <p:cNvPr id="2238" name="Google Shape;2238;p161"/>
          <p:cNvSpPr txBox="1"/>
          <p:nvPr/>
        </p:nvSpPr>
        <p:spPr>
          <a:xfrm>
            <a:off x="1371600" y="5980113"/>
            <a:ext cx="5943600" cy="573087"/>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PSNR  =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
        <p:nvSpPr>
          <p:cNvPr id="2239" name="Google Shape;2239;p161"/>
          <p:cNvSpPr txBox="1"/>
          <p:nvPr/>
        </p:nvSpPr>
        <p:spPr>
          <a:xfrm>
            <a:off x="1219200" y="3200400"/>
            <a:ext cx="5943600" cy="573088"/>
          </a:xfrm>
          <a:prstGeom prst="rect">
            <a:avLst/>
          </a:prstGeom>
          <a:solidFill>
            <a:srgbClr val="FFFFFF">
              <a:alpha val="0"/>
            </a:srgbClr>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 SNR  =  </a:t>
            </a:r>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l">
              <a:spcBef>
                <a:spcPts val="1000"/>
              </a:spcBef>
              <a:spcAft>
                <a:spcPts val="0"/>
              </a:spcAft>
              <a:buNone/>
            </a:pPr>
            <a:r>
              <a:t/>
            </a:r>
            <a:endParaRPr b="1" sz="2800">
              <a:solidFill>
                <a:schemeClr val="dk1"/>
              </a:solidFill>
              <a:latin typeface="Arial"/>
              <a:ea typeface="Arial"/>
              <a:cs typeface="Arial"/>
              <a:sym typeface="Arial"/>
            </a:endParaRPr>
          </a:p>
          <a:p>
            <a:pPr indent="0" lvl="0" marL="0" marR="0" rtl="0" algn="ctr">
              <a:spcBef>
                <a:spcPts val="1000"/>
              </a:spcBef>
              <a:spcAft>
                <a:spcPts val="0"/>
              </a:spcAft>
              <a:buNone/>
            </a:pPr>
            <a:r>
              <a:t/>
            </a:r>
            <a:endParaRPr b="1" sz="2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rategic">
  <a:themeElements>
    <a:clrScheme name="Strategic 3">
      <a:dk1>
        <a:srgbClr val="000000"/>
      </a:dk1>
      <a:lt1>
        <a:srgbClr val="FFFFFF"/>
      </a:lt1>
      <a:dk2>
        <a:srgbClr val="000000"/>
      </a:dk2>
      <a:lt2>
        <a:srgbClr val="5F5F5F"/>
      </a:lt2>
      <a:accent1>
        <a:srgbClr val="CBCBCB"/>
      </a:accent1>
      <a:accent2>
        <a:srgbClr val="808080"/>
      </a:accent2>
      <a:accent3>
        <a:srgbClr val="FFFFFF"/>
      </a:accent3>
      <a:accent4>
        <a:srgbClr val="000000"/>
      </a:accent4>
      <a:accent5>
        <a:srgbClr val="E2E2E2"/>
      </a:accent5>
      <a:accent6>
        <a:srgbClr val="737373"/>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